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7" r:id="rId1"/>
  </p:sldMasterIdLst>
  <p:notesMasterIdLst>
    <p:notesMasterId r:id="rId23"/>
  </p:notesMasterIdLst>
  <p:handoutMasterIdLst>
    <p:handoutMasterId r:id="rId24"/>
  </p:handoutMasterIdLst>
  <p:sldIdLst>
    <p:sldId id="256" r:id="rId2"/>
    <p:sldId id="364" r:id="rId3"/>
    <p:sldId id="257" r:id="rId4"/>
    <p:sldId id="366" r:id="rId5"/>
    <p:sldId id="354" r:id="rId6"/>
    <p:sldId id="349" r:id="rId7"/>
    <p:sldId id="351" r:id="rId8"/>
    <p:sldId id="365" r:id="rId9"/>
    <p:sldId id="352" r:id="rId10"/>
    <p:sldId id="353" r:id="rId11"/>
    <p:sldId id="284" r:id="rId12"/>
    <p:sldId id="355" r:id="rId13"/>
    <p:sldId id="356" r:id="rId14"/>
    <p:sldId id="357" r:id="rId15"/>
    <p:sldId id="358" r:id="rId16"/>
    <p:sldId id="359" r:id="rId17"/>
    <p:sldId id="362" r:id="rId18"/>
    <p:sldId id="360" r:id="rId19"/>
    <p:sldId id="361" r:id="rId20"/>
    <p:sldId id="306" r:id="rId21"/>
    <p:sldId id="350" r:id="rId22"/>
  </p:sldIdLst>
  <p:sldSz cx="20105688" cy="11309350"/>
  <p:notesSz cx="10234613" cy="71040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2D1A"/>
    <a:srgbClr val="9F9F9F"/>
    <a:srgbClr val="465359"/>
    <a:srgbClr val="211008"/>
    <a:srgbClr val="703D26"/>
    <a:srgbClr val="594429"/>
    <a:srgbClr val="BED2D3"/>
    <a:srgbClr val="BDD1D2"/>
    <a:srgbClr val="7E9396"/>
    <a:srgbClr val="CAB3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7"/>
    <p:restoredTop sz="94697"/>
  </p:normalViewPr>
  <p:slideViewPr>
    <p:cSldViewPr>
      <p:cViewPr varScale="1">
        <p:scale>
          <a:sx n="51" d="100"/>
          <a:sy n="51" d="100"/>
        </p:scale>
        <p:origin x="390" y="45"/>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421CC1-AD2E-4E02-910D-6131A81E8798}" type="doc">
      <dgm:prSet loTypeId="urn:microsoft.com/office/officeart/2005/8/layout/venn1" loCatId="relationship" qsTypeId="urn:microsoft.com/office/officeart/2005/8/quickstyle/simple2" qsCatId="simple" csTypeId="urn:microsoft.com/office/officeart/2005/8/colors/accent2_2" csCatId="accent2"/>
      <dgm:spPr/>
      <dgm:t>
        <a:bodyPr/>
        <a:lstStyle/>
        <a:p>
          <a:endParaRPr lang="en-US"/>
        </a:p>
      </dgm:t>
    </dgm:pt>
    <dgm:pt modelId="{0C838D30-D172-4340-BC94-CABD6B304C56}">
      <dgm:prSet/>
      <dgm:spPr/>
      <dgm:t>
        <a:bodyPr/>
        <a:lstStyle/>
        <a:p>
          <a:r>
            <a:rPr lang="en-IN"/>
            <a:t>Best in Modular Kitchen &amp; Wardrobe.</a:t>
          </a:r>
          <a:endParaRPr lang="en-US"/>
        </a:p>
      </dgm:t>
    </dgm:pt>
    <dgm:pt modelId="{EE60F8DC-5A17-4668-8A6F-B506941578A3}" type="parTrans" cxnId="{B9E597E8-E3FC-433B-A8BA-CBCFA7178035}">
      <dgm:prSet/>
      <dgm:spPr/>
      <dgm:t>
        <a:bodyPr/>
        <a:lstStyle/>
        <a:p>
          <a:endParaRPr lang="en-US"/>
        </a:p>
      </dgm:t>
    </dgm:pt>
    <dgm:pt modelId="{18891DE8-5DAC-4938-8ED4-630D4F72EA0F}" type="sibTrans" cxnId="{B9E597E8-E3FC-433B-A8BA-CBCFA7178035}">
      <dgm:prSet/>
      <dgm:spPr/>
      <dgm:t>
        <a:bodyPr/>
        <a:lstStyle/>
        <a:p>
          <a:endParaRPr lang="en-US"/>
        </a:p>
      </dgm:t>
    </dgm:pt>
    <dgm:pt modelId="{77A970DC-C266-4A5B-B7FA-DD6F731BB8AA}">
      <dgm:prSet/>
      <dgm:spPr/>
      <dgm:t>
        <a:bodyPr/>
        <a:lstStyle/>
        <a:p>
          <a:r>
            <a:rPr lang="en-US"/>
            <a:t>Completely Personalized On-time Project deliver.</a:t>
          </a:r>
        </a:p>
      </dgm:t>
    </dgm:pt>
    <dgm:pt modelId="{38FC78A6-A256-49C6-A5B1-4089690C0CB9}" type="parTrans" cxnId="{5B2FB72A-DF7F-4D8F-BA9D-45D2CA2A7102}">
      <dgm:prSet/>
      <dgm:spPr/>
      <dgm:t>
        <a:bodyPr/>
        <a:lstStyle/>
        <a:p>
          <a:endParaRPr lang="en-US"/>
        </a:p>
      </dgm:t>
    </dgm:pt>
    <dgm:pt modelId="{FE9A4B81-5451-4C24-B176-4B8D95442C32}" type="sibTrans" cxnId="{5B2FB72A-DF7F-4D8F-BA9D-45D2CA2A7102}">
      <dgm:prSet/>
      <dgm:spPr/>
      <dgm:t>
        <a:bodyPr/>
        <a:lstStyle/>
        <a:p>
          <a:endParaRPr lang="en-US"/>
        </a:p>
      </dgm:t>
    </dgm:pt>
    <dgm:pt modelId="{0F1A59AD-6055-4CAE-96F6-7BD819CDD2F2}">
      <dgm:prSet/>
      <dgm:spPr/>
      <dgm:t>
        <a:bodyPr/>
        <a:lstStyle/>
        <a:p>
          <a:r>
            <a:rPr lang="en-US"/>
            <a:t>Widest range of Product &amp; finishes.</a:t>
          </a:r>
        </a:p>
      </dgm:t>
    </dgm:pt>
    <dgm:pt modelId="{6C723374-2550-4A7E-8BDB-2973E86F38B2}" type="parTrans" cxnId="{65A534F5-C80B-41B6-BFF4-2A6919D9E4F0}">
      <dgm:prSet/>
      <dgm:spPr/>
      <dgm:t>
        <a:bodyPr/>
        <a:lstStyle/>
        <a:p>
          <a:endParaRPr lang="en-US"/>
        </a:p>
      </dgm:t>
    </dgm:pt>
    <dgm:pt modelId="{959DD94A-E496-4E13-8637-509632D47CFA}" type="sibTrans" cxnId="{65A534F5-C80B-41B6-BFF4-2A6919D9E4F0}">
      <dgm:prSet/>
      <dgm:spPr/>
      <dgm:t>
        <a:bodyPr/>
        <a:lstStyle/>
        <a:p>
          <a:endParaRPr lang="en-US"/>
        </a:p>
      </dgm:t>
    </dgm:pt>
    <dgm:pt modelId="{B3E60236-7271-488A-ABCE-6F6A18EC62C2}">
      <dgm:prSet/>
      <dgm:spPr/>
      <dgm:t>
        <a:bodyPr/>
        <a:lstStyle/>
        <a:p>
          <a:r>
            <a:rPr lang="en-US"/>
            <a:t>High-quality material.</a:t>
          </a:r>
        </a:p>
      </dgm:t>
    </dgm:pt>
    <dgm:pt modelId="{18B9113B-7FB9-48D7-92D1-38C0A5BD37F9}" type="parTrans" cxnId="{CE755B6A-BE4D-433A-A270-904984EA1FB2}">
      <dgm:prSet/>
      <dgm:spPr/>
      <dgm:t>
        <a:bodyPr/>
        <a:lstStyle/>
        <a:p>
          <a:endParaRPr lang="en-US"/>
        </a:p>
      </dgm:t>
    </dgm:pt>
    <dgm:pt modelId="{F60CE8D5-F697-4C40-A810-98C826A7C01F}" type="sibTrans" cxnId="{CE755B6A-BE4D-433A-A270-904984EA1FB2}">
      <dgm:prSet/>
      <dgm:spPr/>
      <dgm:t>
        <a:bodyPr/>
        <a:lstStyle/>
        <a:p>
          <a:endParaRPr lang="en-US"/>
        </a:p>
      </dgm:t>
    </dgm:pt>
    <dgm:pt modelId="{F0383319-E74B-442E-84ED-DA8B92673FF0}">
      <dgm:prSet/>
      <dgm:spPr/>
      <dgm:t>
        <a:bodyPr/>
        <a:lstStyle/>
        <a:p>
          <a:r>
            <a:rPr lang="en-IN"/>
            <a:t>Luxury Modular House Interior</a:t>
          </a:r>
          <a:endParaRPr lang="en-US"/>
        </a:p>
      </dgm:t>
    </dgm:pt>
    <dgm:pt modelId="{38661990-7656-4EC7-A859-6F777BE53138}" type="parTrans" cxnId="{421AB0A3-989A-4758-9780-7F69A38EAFB9}">
      <dgm:prSet/>
      <dgm:spPr/>
      <dgm:t>
        <a:bodyPr/>
        <a:lstStyle/>
        <a:p>
          <a:endParaRPr lang="en-US"/>
        </a:p>
      </dgm:t>
    </dgm:pt>
    <dgm:pt modelId="{D60D4AC8-BA1B-46DE-8E8A-A1F4E4FAC3EA}" type="sibTrans" cxnId="{421AB0A3-989A-4758-9780-7F69A38EAFB9}">
      <dgm:prSet/>
      <dgm:spPr/>
      <dgm:t>
        <a:bodyPr/>
        <a:lstStyle/>
        <a:p>
          <a:endParaRPr lang="en-US"/>
        </a:p>
      </dgm:t>
    </dgm:pt>
    <dgm:pt modelId="{BA4DC067-DEDD-4F6A-B9F3-9CBEA2C6A450}">
      <dgm:prSet/>
      <dgm:spPr/>
      <dgm:t>
        <a:bodyPr/>
        <a:lstStyle/>
        <a:p>
          <a:r>
            <a:rPr lang="en-US"/>
            <a:t>Prompt after sales one-year free installation service on Site.</a:t>
          </a:r>
        </a:p>
      </dgm:t>
    </dgm:pt>
    <dgm:pt modelId="{9E650F3C-C047-4385-A1DC-AB52AB76FEF0}" type="parTrans" cxnId="{C988CA3D-2D31-482D-A625-9607E53654D0}">
      <dgm:prSet/>
      <dgm:spPr/>
      <dgm:t>
        <a:bodyPr/>
        <a:lstStyle/>
        <a:p>
          <a:endParaRPr lang="en-US"/>
        </a:p>
      </dgm:t>
    </dgm:pt>
    <dgm:pt modelId="{27F8018C-8C76-4371-A36E-8394C2DD0F67}" type="sibTrans" cxnId="{C988CA3D-2D31-482D-A625-9607E53654D0}">
      <dgm:prSet/>
      <dgm:spPr/>
      <dgm:t>
        <a:bodyPr/>
        <a:lstStyle/>
        <a:p>
          <a:endParaRPr lang="en-US"/>
        </a:p>
      </dgm:t>
    </dgm:pt>
    <dgm:pt modelId="{A7312DEB-D466-4865-B2D5-08156745BBC8}">
      <dgm:prSet/>
      <dgm:spPr/>
      <dgm:t>
        <a:bodyPr/>
        <a:lstStyle/>
        <a:p>
          <a:r>
            <a:rPr lang="en-US"/>
            <a:t>Lift Time Warranty Assured on Houzz Mood </a:t>
          </a:r>
          <a:r>
            <a:rPr lang="en-IN"/>
            <a:t>Product</a:t>
          </a:r>
          <a:r>
            <a:rPr lang="en-US"/>
            <a:t>.</a:t>
          </a:r>
        </a:p>
      </dgm:t>
    </dgm:pt>
    <dgm:pt modelId="{A91735C4-E1D3-4618-A0FE-876DD962D174}" type="parTrans" cxnId="{0DF76423-08BE-41E0-925C-55AD556DE780}">
      <dgm:prSet/>
      <dgm:spPr/>
      <dgm:t>
        <a:bodyPr/>
        <a:lstStyle/>
        <a:p>
          <a:endParaRPr lang="en-US"/>
        </a:p>
      </dgm:t>
    </dgm:pt>
    <dgm:pt modelId="{40E749A1-3C79-46B7-8C99-D6CB7086485A}" type="sibTrans" cxnId="{0DF76423-08BE-41E0-925C-55AD556DE780}">
      <dgm:prSet/>
      <dgm:spPr/>
      <dgm:t>
        <a:bodyPr/>
        <a:lstStyle/>
        <a:p>
          <a:endParaRPr lang="en-US"/>
        </a:p>
      </dgm:t>
    </dgm:pt>
    <dgm:pt modelId="{D678435A-8BC7-47BB-867D-80325613CAE8}">
      <dgm:prSet/>
      <dgm:spPr/>
      <dgm:t>
        <a:bodyPr/>
        <a:lstStyle/>
        <a:p>
          <a:endParaRPr lang="en-IN"/>
        </a:p>
      </dgm:t>
    </dgm:pt>
    <dgm:pt modelId="{BC45481B-E83A-4F4C-8E36-06F9318C20E1}" type="parTrans" cxnId="{8B4E389D-9482-4ED2-A685-22F2163BC7D3}">
      <dgm:prSet/>
      <dgm:spPr/>
      <dgm:t>
        <a:bodyPr/>
        <a:lstStyle/>
        <a:p>
          <a:endParaRPr lang="en-US"/>
        </a:p>
      </dgm:t>
    </dgm:pt>
    <dgm:pt modelId="{396E0CF3-CB8B-43F5-BAB8-1C81687D1B6C}" type="sibTrans" cxnId="{8B4E389D-9482-4ED2-A685-22F2163BC7D3}">
      <dgm:prSet/>
      <dgm:spPr/>
      <dgm:t>
        <a:bodyPr/>
        <a:lstStyle/>
        <a:p>
          <a:endParaRPr lang="en-US"/>
        </a:p>
      </dgm:t>
    </dgm:pt>
    <dgm:pt modelId="{61A62D4C-F455-4343-9D43-BB38E09072F3}">
      <dgm:prSet/>
      <dgm:spPr/>
      <dgm:t>
        <a:bodyPr/>
        <a:lstStyle/>
        <a:p>
          <a:endParaRPr lang="en-IN"/>
        </a:p>
      </dgm:t>
    </dgm:pt>
    <dgm:pt modelId="{61439AE9-2DCF-4349-B6E6-C8BC83BB0CDC}" type="parTrans" cxnId="{06BD3755-A9EA-4849-AA55-406F180D16C6}">
      <dgm:prSet/>
      <dgm:spPr/>
      <dgm:t>
        <a:bodyPr/>
        <a:lstStyle/>
        <a:p>
          <a:endParaRPr lang="en-US"/>
        </a:p>
      </dgm:t>
    </dgm:pt>
    <dgm:pt modelId="{6C41AE53-3EFA-4CB3-8B5B-6A07E20F9B1F}" type="sibTrans" cxnId="{06BD3755-A9EA-4849-AA55-406F180D16C6}">
      <dgm:prSet/>
      <dgm:spPr/>
      <dgm:t>
        <a:bodyPr/>
        <a:lstStyle/>
        <a:p>
          <a:endParaRPr lang="en-US"/>
        </a:p>
      </dgm:t>
    </dgm:pt>
    <dgm:pt modelId="{C4CDC89D-D37E-46A8-848D-F031C90248C2}">
      <dgm:prSet/>
      <dgm:spPr/>
      <dgm:t>
        <a:bodyPr/>
        <a:lstStyle/>
        <a:p>
          <a:endParaRPr lang="en-IN"/>
        </a:p>
      </dgm:t>
    </dgm:pt>
    <dgm:pt modelId="{20815474-2380-4585-8B29-FE6F47BE36E0}" type="parTrans" cxnId="{5822BCB5-8FD4-4354-A5F8-879F779CCB8D}">
      <dgm:prSet/>
      <dgm:spPr/>
      <dgm:t>
        <a:bodyPr/>
        <a:lstStyle/>
        <a:p>
          <a:endParaRPr lang="en-US"/>
        </a:p>
      </dgm:t>
    </dgm:pt>
    <dgm:pt modelId="{7C92A829-EF8F-4BCA-A1B1-A3355518A8D7}" type="sibTrans" cxnId="{5822BCB5-8FD4-4354-A5F8-879F779CCB8D}">
      <dgm:prSet/>
      <dgm:spPr/>
      <dgm:t>
        <a:bodyPr/>
        <a:lstStyle/>
        <a:p>
          <a:endParaRPr lang="en-US"/>
        </a:p>
      </dgm:t>
    </dgm:pt>
    <dgm:pt modelId="{CB411D8A-7F50-4737-A39F-250F746DACA5}" type="pres">
      <dgm:prSet presAssocID="{C3421CC1-AD2E-4E02-910D-6131A81E8798}" presName="compositeShape" presStyleCnt="0">
        <dgm:presLayoutVars>
          <dgm:chMax val="7"/>
          <dgm:dir/>
          <dgm:resizeHandles val="exact"/>
        </dgm:presLayoutVars>
      </dgm:prSet>
      <dgm:spPr/>
    </dgm:pt>
    <dgm:pt modelId="{786F2079-D985-4243-9BC1-87F64FC2D15B}" type="pres">
      <dgm:prSet presAssocID="{0C838D30-D172-4340-BC94-CABD6B304C56}" presName="circ1" presStyleLbl="vennNode1" presStyleIdx="0" presStyleCnt="7"/>
      <dgm:spPr/>
    </dgm:pt>
    <dgm:pt modelId="{68B0E5C3-9223-425D-93D5-D70C6C440E4E}" type="pres">
      <dgm:prSet presAssocID="{0C838D30-D172-4340-BC94-CABD6B304C56}" presName="circ1Tx" presStyleLbl="revTx" presStyleIdx="0" presStyleCnt="0">
        <dgm:presLayoutVars>
          <dgm:chMax val="0"/>
          <dgm:chPref val="0"/>
          <dgm:bulletEnabled val="1"/>
        </dgm:presLayoutVars>
      </dgm:prSet>
      <dgm:spPr/>
    </dgm:pt>
    <dgm:pt modelId="{80C65506-B038-4AA3-8246-390EF704A31D}" type="pres">
      <dgm:prSet presAssocID="{77A970DC-C266-4A5B-B7FA-DD6F731BB8AA}" presName="circ2" presStyleLbl="vennNode1" presStyleIdx="1" presStyleCnt="7"/>
      <dgm:spPr/>
    </dgm:pt>
    <dgm:pt modelId="{B34FF6A3-33F4-4756-903D-119328926AF4}" type="pres">
      <dgm:prSet presAssocID="{77A970DC-C266-4A5B-B7FA-DD6F731BB8AA}" presName="circ2Tx" presStyleLbl="revTx" presStyleIdx="0" presStyleCnt="0">
        <dgm:presLayoutVars>
          <dgm:chMax val="0"/>
          <dgm:chPref val="0"/>
          <dgm:bulletEnabled val="1"/>
        </dgm:presLayoutVars>
      </dgm:prSet>
      <dgm:spPr/>
    </dgm:pt>
    <dgm:pt modelId="{8B75B875-DA09-4469-8618-6BBC52FB4BCD}" type="pres">
      <dgm:prSet presAssocID="{0F1A59AD-6055-4CAE-96F6-7BD819CDD2F2}" presName="circ3" presStyleLbl="vennNode1" presStyleIdx="2" presStyleCnt="7"/>
      <dgm:spPr/>
    </dgm:pt>
    <dgm:pt modelId="{ADEDE8DE-66EA-47E9-BDBB-C66F6C8CD8A6}" type="pres">
      <dgm:prSet presAssocID="{0F1A59AD-6055-4CAE-96F6-7BD819CDD2F2}" presName="circ3Tx" presStyleLbl="revTx" presStyleIdx="0" presStyleCnt="0">
        <dgm:presLayoutVars>
          <dgm:chMax val="0"/>
          <dgm:chPref val="0"/>
          <dgm:bulletEnabled val="1"/>
        </dgm:presLayoutVars>
      </dgm:prSet>
      <dgm:spPr/>
    </dgm:pt>
    <dgm:pt modelId="{18B15B23-DFDB-4FAF-9A20-56F6D9A0F81C}" type="pres">
      <dgm:prSet presAssocID="{B3E60236-7271-488A-ABCE-6F6A18EC62C2}" presName="circ4" presStyleLbl="vennNode1" presStyleIdx="3" presStyleCnt="7"/>
      <dgm:spPr/>
    </dgm:pt>
    <dgm:pt modelId="{772D94CF-ED41-4C67-8D59-2A7A735E2326}" type="pres">
      <dgm:prSet presAssocID="{B3E60236-7271-488A-ABCE-6F6A18EC62C2}" presName="circ4Tx" presStyleLbl="revTx" presStyleIdx="0" presStyleCnt="0">
        <dgm:presLayoutVars>
          <dgm:chMax val="0"/>
          <dgm:chPref val="0"/>
          <dgm:bulletEnabled val="1"/>
        </dgm:presLayoutVars>
      </dgm:prSet>
      <dgm:spPr/>
    </dgm:pt>
    <dgm:pt modelId="{6A903EFA-01B4-4CBC-929B-C3883BC6A3DF}" type="pres">
      <dgm:prSet presAssocID="{F0383319-E74B-442E-84ED-DA8B92673FF0}" presName="circ5" presStyleLbl="vennNode1" presStyleIdx="4" presStyleCnt="7"/>
      <dgm:spPr/>
    </dgm:pt>
    <dgm:pt modelId="{6CCDC177-6E70-467A-B226-14A745778078}" type="pres">
      <dgm:prSet presAssocID="{F0383319-E74B-442E-84ED-DA8B92673FF0}" presName="circ5Tx" presStyleLbl="revTx" presStyleIdx="0" presStyleCnt="0">
        <dgm:presLayoutVars>
          <dgm:chMax val="0"/>
          <dgm:chPref val="0"/>
          <dgm:bulletEnabled val="1"/>
        </dgm:presLayoutVars>
      </dgm:prSet>
      <dgm:spPr/>
    </dgm:pt>
    <dgm:pt modelId="{B612B29A-8ABE-4546-A058-00A0267CED95}" type="pres">
      <dgm:prSet presAssocID="{BA4DC067-DEDD-4F6A-B9F3-9CBEA2C6A450}" presName="circ6" presStyleLbl="vennNode1" presStyleIdx="5" presStyleCnt="7"/>
      <dgm:spPr/>
    </dgm:pt>
    <dgm:pt modelId="{B777390A-F704-4B60-9083-838142DF7A5D}" type="pres">
      <dgm:prSet presAssocID="{BA4DC067-DEDD-4F6A-B9F3-9CBEA2C6A450}" presName="circ6Tx" presStyleLbl="revTx" presStyleIdx="0" presStyleCnt="0">
        <dgm:presLayoutVars>
          <dgm:chMax val="0"/>
          <dgm:chPref val="0"/>
          <dgm:bulletEnabled val="1"/>
        </dgm:presLayoutVars>
      </dgm:prSet>
      <dgm:spPr/>
    </dgm:pt>
    <dgm:pt modelId="{49BDEAD4-7E64-4EC8-833F-C064081D58EB}" type="pres">
      <dgm:prSet presAssocID="{A7312DEB-D466-4865-B2D5-08156745BBC8}" presName="circ7" presStyleLbl="vennNode1" presStyleIdx="6" presStyleCnt="7"/>
      <dgm:spPr/>
    </dgm:pt>
    <dgm:pt modelId="{A9679D16-A615-4E4A-B521-BB1A40FEB0B6}" type="pres">
      <dgm:prSet presAssocID="{A7312DEB-D466-4865-B2D5-08156745BBC8}" presName="circ7Tx" presStyleLbl="revTx" presStyleIdx="0" presStyleCnt="0">
        <dgm:presLayoutVars>
          <dgm:chMax val="0"/>
          <dgm:chPref val="0"/>
          <dgm:bulletEnabled val="1"/>
        </dgm:presLayoutVars>
      </dgm:prSet>
      <dgm:spPr/>
    </dgm:pt>
  </dgm:ptLst>
  <dgm:cxnLst>
    <dgm:cxn modelId="{C570FF1E-83BD-4B12-9DD3-1ED3B094E600}" type="presOf" srcId="{0F1A59AD-6055-4CAE-96F6-7BD819CDD2F2}" destId="{ADEDE8DE-66EA-47E9-BDBB-C66F6C8CD8A6}" srcOrd="0" destOrd="0" presId="urn:microsoft.com/office/officeart/2005/8/layout/venn1"/>
    <dgm:cxn modelId="{0DF76423-08BE-41E0-925C-55AD556DE780}" srcId="{C3421CC1-AD2E-4E02-910D-6131A81E8798}" destId="{A7312DEB-D466-4865-B2D5-08156745BBC8}" srcOrd="6" destOrd="0" parTransId="{A91735C4-E1D3-4618-A0FE-876DD962D174}" sibTransId="{40E749A1-3C79-46B7-8C99-D6CB7086485A}"/>
    <dgm:cxn modelId="{5B2FB72A-DF7F-4D8F-BA9D-45D2CA2A7102}" srcId="{C3421CC1-AD2E-4E02-910D-6131A81E8798}" destId="{77A970DC-C266-4A5B-B7FA-DD6F731BB8AA}" srcOrd="1" destOrd="0" parTransId="{38FC78A6-A256-49C6-A5B1-4089690C0CB9}" sibTransId="{FE9A4B81-5451-4C24-B176-4B8D95442C32}"/>
    <dgm:cxn modelId="{8A588236-17DA-42B3-A217-2ED01052A729}" type="presOf" srcId="{F0383319-E74B-442E-84ED-DA8B92673FF0}" destId="{6CCDC177-6E70-467A-B226-14A745778078}" srcOrd="0" destOrd="0" presId="urn:microsoft.com/office/officeart/2005/8/layout/venn1"/>
    <dgm:cxn modelId="{C988CA3D-2D31-482D-A625-9607E53654D0}" srcId="{C3421CC1-AD2E-4E02-910D-6131A81E8798}" destId="{BA4DC067-DEDD-4F6A-B9F3-9CBEA2C6A450}" srcOrd="5" destOrd="0" parTransId="{9E650F3C-C047-4385-A1DC-AB52AB76FEF0}" sibTransId="{27F8018C-8C76-4371-A36E-8394C2DD0F67}"/>
    <dgm:cxn modelId="{CE755B6A-BE4D-433A-A270-904984EA1FB2}" srcId="{C3421CC1-AD2E-4E02-910D-6131A81E8798}" destId="{B3E60236-7271-488A-ABCE-6F6A18EC62C2}" srcOrd="3" destOrd="0" parTransId="{18B9113B-7FB9-48D7-92D1-38C0A5BD37F9}" sibTransId="{F60CE8D5-F697-4C40-A810-98C826A7C01F}"/>
    <dgm:cxn modelId="{06BD3755-A9EA-4849-AA55-406F180D16C6}" srcId="{C3421CC1-AD2E-4E02-910D-6131A81E8798}" destId="{61A62D4C-F455-4343-9D43-BB38E09072F3}" srcOrd="8" destOrd="0" parTransId="{61439AE9-2DCF-4349-B6E6-C8BC83BB0CDC}" sibTransId="{6C41AE53-3EFA-4CB3-8B5B-6A07E20F9B1F}"/>
    <dgm:cxn modelId="{8B4E389D-9482-4ED2-A685-22F2163BC7D3}" srcId="{C3421CC1-AD2E-4E02-910D-6131A81E8798}" destId="{D678435A-8BC7-47BB-867D-80325613CAE8}" srcOrd="7" destOrd="0" parTransId="{BC45481B-E83A-4F4C-8E36-06F9318C20E1}" sibTransId="{396E0CF3-CB8B-43F5-BAB8-1C81687D1B6C}"/>
    <dgm:cxn modelId="{421AB0A3-989A-4758-9780-7F69A38EAFB9}" srcId="{C3421CC1-AD2E-4E02-910D-6131A81E8798}" destId="{F0383319-E74B-442E-84ED-DA8B92673FF0}" srcOrd="4" destOrd="0" parTransId="{38661990-7656-4EC7-A859-6F777BE53138}" sibTransId="{D60D4AC8-BA1B-46DE-8E8A-A1F4E4FAC3EA}"/>
    <dgm:cxn modelId="{5822BCB5-8FD4-4354-A5F8-879F779CCB8D}" srcId="{C3421CC1-AD2E-4E02-910D-6131A81E8798}" destId="{C4CDC89D-D37E-46A8-848D-F031C90248C2}" srcOrd="9" destOrd="0" parTransId="{20815474-2380-4585-8B29-FE6F47BE36E0}" sibTransId="{7C92A829-EF8F-4BCA-A1B1-A3355518A8D7}"/>
    <dgm:cxn modelId="{48D644C0-C1C7-4112-8EFC-4F4FE94A33CF}" type="presOf" srcId="{A7312DEB-D466-4865-B2D5-08156745BBC8}" destId="{A9679D16-A615-4E4A-B521-BB1A40FEB0B6}" srcOrd="0" destOrd="0" presId="urn:microsoft.com/office/officeart/2005/8/layout/venn1"/>
    <dgm:cxn modelId="{F10D34C4-B0F7-4C3D-9419-B09FE367B231}" type="presOf" srcId="{C3421CC1-AD2E-4E02-910D-6131A81E8798}" destId="{CB411D8A-7F50-4737-A39F-250F746DACA5}" srcOrd="0" destOrd="0" presId="urn:microsoft.com/office/officeart/2005/8/layout/venn1"/>
    <dgm:cxn modelId="{BF7B23D0-22CA-41BA-B1A0-F1EDDEC95AD3}" type="presOf" srcId="{77A970DC-C266-4A5B-B7FA-DD6F731BB8AA}" destId="{B34FF6A3-33F4-4756-903D-119328926AF4}" srcOrd="0" destOrd="0" presId="urn:microsoft.com/office/officeart/2005/8/layout/venn1"/>
    <dgm:cxn modelId="{BC41F7D4-FD4F-49A5-AD0E-7E58A4FAAE76}" type="presOf" srcId="{0C838D30-D172-4340-BC94-CABD6B304C56}" destId="{68B0E5C3-9223-425D-93D5-D70C6C440E4E}" srcOrd="0" destOrd="0" presId="urn:microsoft.com/office/officeart/2005/8/layout/venn1"/>
    <dgm:cxn modelId="{B9E597E8-E3FC-433B-A8BA-CBCFA7178035}" srcId="{C3421CC1-AD2E-4E02-910D-6131A81E8798}" destId="{0C838D30-D172-4340-BC94-CABD6B304C56}" srcOrd="0" destOrd="0" parTransId="{EE60F8DC-5A17-4668-8A6F-B506941578A3}" sibTransId="{18891DE8-5DAC-4938-8ED4-630D4F72EA0F}"/>
    <dgm:cxn modelId="{65A534F5-C80B-41B6-BFF4-2A6919D9E4F0}" srcId="{C3421CC1-AD2E-4E02-910D-6131A81E8798}" destId="{0F1A59AD-6055-4CAE-96F6-7BD819CDD2F2}" srcOrd="2" destOrd="0" parTransId="{6C723374-2550-4A7E-8BDB-2973E86F38B2}" sibTransId="{959DD94A-E496-4E13-8637-509632D47CFA}"/>
    <dgm:cxn modelId="{79BB46FD-2434-4880-9850-56C9642C082F}" type="presOf" srcId="{B3E60236-7271-488A-ABCE-6F6A18EC62C2}" destId="{772D94CF-ED41-4C67-8D59-2A7A735E2326}" srcOrd="0" destOrd="0" presId="urn:microsoft.com/office/officeart/2005/8/layout/venn1"/>
    <dgm:cxn modelId="{86BC0EFE-C2AB-4A28-9786-E4B22AF52DCF}" type="presOf" srcId="{BA4DC067-DEDD-4F6A-B9F3-9CBEA2C6A450}" destId="{B777390A-F704-4B60-9083-838142DF7A5D}" srcOrd="0" destOrd="0" presId="urn:microsoft.com/office/officeart/2005/8/layout/venn1"/>
    <dgm:cxn modelId="{49BCE00D-DEDF-4F98-88AE-0C5EC97852E0}" type="presParOf" srcId="{CB411D8A-7F50-4737-A39F-250F746DACA5}" destId="{786F2079-D985-4243-9BC1-87F64FC2D15B}" srcOrd="0" destOrd="0" presId="urn:microsoft.com/office/officeart/2005/8/layout/venn1"/>
    <dgm:cxn modelId="{6A5E573B-8F09-44CD-8D53-E1FF320B34FE}" type="presParOf" srcId="{CB411D8A-7F50-4737-A39F-250F746DACA5}" destId="{68B0E5C3-9223-425D-93D5-D70C6C440E4E}" srcOrd="1" destOrd="0" presId="urn:microsoft.com/office/officeart/2005/8/layout/venn1"/>
    <dgm:cxn modelId="{C2FE3709-0A62-4BD7-947F-28CD354CB8DB}" type="presParOf" srcId="{CB411D8A-7F50-4737-A39F-250F746DACA5}" destId="{80C65506-B038-4AA3-8246-390EF704A31D}" srcOrd="2" destOrd="0" presId="urn:microsoft.com/office/officeart/2005/8/layout/venn1"/>
    <dgm:cxn modelId="{2E184DF2-A11F-4C71-ACB3-3FD66ADECCE1}" type="presParOf" srcId="{CB411D8A-7F50-4737-A39F-250F746DACA5}" destId="{B34FF6A3-33F4-4756-903D-119328926AF4}" srcOrd="3" destOrd="0" presId="urn:microsoft.com/office/officeart/2005/8/layout/venn1"/>
    <dgm:cxn modelId="{38C9B239-F988-4234-AC3E-1036DC24F901}" type="presParOf" srcId="{CB411D8A-7F50-4737-A39F-250F746DACA5}" destId="{8B75B875-DA09-4469-8618-6BBC52FB4BCD}" srcOrd="4" destOrd="0" presId="urn:microsoft.com/office/officeart/2005/8/layout/venn1"/>
    <dgm:cxn modelId="{4185BEBB-7BA3-4A15-9BB1-458FB268DEE6}" type="presParOf" srcId="{CB411D8A-7F50-4737-A39F-250F746DACA5}" destId="{ADEDE8DE-66EA-47E9-BDBB-C66F6C8CD8A6}" srcOrd="5" destOrd="0" presId="urn:microsoft.com/office/officeart/2005/8/layout/venn1"/>
    <dgm:cxn modelId="{CFE2D2D0-06D8-4DCD-BEB4-107A74B1FBF0}" type="presParOf" srcId="{CB411D8A-7F50-4737-A39F-250F746DACA5}" destId="{18B15B23-DFDB-4FAF-9A20-56F6D9A0F81C}" srcOrd="6" destOrd="0" presId="urn:microsoft.com/office/officeart/2005/8/layout/venn1"/>
    <dgm:cxn modelId="{BED6D0D8-FE0F-42E5-9AA4-CEE0180B8576}" type="presParOf" srcId="{CB411D8A-7F50-4737-A39F-250F746DACA5}" destId="{772D94CF-ED41-4C67-8D59-2A7A735E2326}" srcOrd="7" destOrd="0" presId="urn:microsoft.com/office/officeart/2005/8/layout/venn1"/>
    <dgm:cxn modelId="{655C4492-0861-440A-8FC5-72F3F4D75F42}" type="presParOf" srcId="{CB411D8A-7F50-4737-A39F-250F746DACA5}" destId="{6A903EFA-01B4-4CBC-929B-C3883BC6A3DF}" srcOrd="8" destOrd="0" presId="urn:microsoft.com/office/officeart/2005/8/layout/venn1"/>
    <dgm:cxn modelId="{B2794935-EFDD-474A-A5F2-9D2A8586D8BB}" type="presParOf" srcId="{CB411D8A-7F50-4737-A39F-250F746DACA5}" destId="{6CCDC177-6E70-467A-B226-14A745778078}" srcOrd="9" destOrd="0" presId="urn:microsoft.com/office/officeart/2005/8/layout/venn1"/>
    <dgm:cxn modelId="{EA5E8676-D029-4002-8EB6-0B0D709A13F8}" type="presParOf" srcId="{CB411D8A-7F50-4737-A39F-250F746DACA5}" destId="{B612B29A-8ABE-4546-A058-00A0267CED95}" srcOrd="10" destOrd="0" presId="urn:microsoft.com/office/officeart/2005/8/layout/venn1"/>
    <dgm:cxn modelId="{EEC8DEAD-08A4-490A-8948-D006C03CE550}" type="presParOf" srcId="{CB411D8A-7F50-4737-A39F-250F746DACA5}" destId="{B777390A-F704-4B60-9083-838142DF7A5D}" srcOrd="11" destOrd="0" presId="urn:microsoft.com/office/officeart/2005/8/layout/venn1"/>
    <dgm:cxn modelId="{BB113D84-CB2D-466D-94BB-88EFF9BBB220}" type="presParOf" srcId="{CB411D8A-7F50-4737-A39F-250F746DACA5}" destId="{49BDEAD4-7E64-4EC8-833F-C064081D58EB}" srcOrd="12" destOrd="0" presId="urn:microsoft.com/office/officeart/2005/8/layout/venn1"/>
    <dgm:cxn modelId="{1C9FDDD1-D180-4276-B651-56FA2F88C2F3}" type="presParOf" srcId="{CB411D8A-7F50-4737-A39F-250F746DACA5}" destId="{A9679D16-A615-4E4A-B521-BB1A40FEB0B6}" srcOrd="1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6F2079-D985-4243-9BC1-87F64FC2D15B}">
      <dsp:nvSpPr>
        <dsp:cNvPr id="0" name=""/>
        <dsp:cNvSpPr/>
      </dsp:nvSpPr>
      <dsp:spPr>
        <a:xfrm>
          <a:off x="2921773" y="1066837"/>
          <a:ext cx="1366691" cy="1366859"/>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sp>
    <dsp:sp modelId="{68B0E5C3-9223-425D-93D5-D70C6C440E4E}">
      <dsp:nvSpPr>
        <dsp:cNvPr id="0" name=""/>
        <dsp:cNvSpPr/>
      </dsp:nvSpPr>
      <dsp:spPr>
        <a:xfrm>
          <a:off x="2822118" y="0"/>
          <a:ext cx="1566001" cy="83805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IN" sz="1600" kern="1200"/>
            <a:t>Best in Modular Kitchen &amp; Wardrobe.</a:t>
          </a:r>
          <a:endParaRPr lang="en-US" sz="1600" kern="1200"/>
        </a:p>
      </dsp:txBody>
      <dsp:txXfrm>
        <a:off x="2822118" y="0"/>
        <a:ext cx="1566001" cy="838050"/>
      </dsp:txXfrm>
    </dsp:sp>
    <dsp:sp modelId="{80C65506-B038-4AA3-8246-390EF704A31D}">
      <dsp:nvSpPr>
        <dsp:cNvPr id="0" name=""/>
        <dsp:cNvSpPr/>
      </dsp:nvSpPr>
      <dsp:spPr>
        <a:xfrm>
          <a:off x="3322669" y="1259589"/>
          <a:ext cx="1366691" cy="1366859"/>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sp>
    <dsp:sp modelId="{B34FF6A3-33F4-4756-903D-119328926AF4}">
      <dsp:nvSpPr>
        <dsp:cNvPr id="0" name=""/>
        <dsp:cNvSpPr/>
      </dsp:nvSpPr>
      <dsp:spPr>
        <a:xfrm>
          <a:off x="4857920" y="796147"/>
          <a:ext cx="1480582" cy="92185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a:t>Completely Personalized On-time Project deliver.</a:t>
          </a:r>
        </a:p>
      </dsp:txBody>
      <dsp:txXfrm>
        <a:off x="4857920" y="796147"/>
        <a:ext cx="1480582" cy="921855"/>
      </dsp:txXfrm>
    </dsp:sp>
    <dsp:sp modelId="{8B75B875-DA09-4469-8618-6BBC52FB4BCD}">
      <dsp:nvSpPr>
        <dsp:cNvPr id="0" name=""/>
        <dsp:cNvSpPr/>
      </dsp:nvSpPr>
      <dsp:spPr>
        <a:xfrm>
          <a:off x="3421185" y="1693280"/>
          <a:ext cx="1366691" cy="1366859"/>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sp>
    <dsp:sp modelId="{ADEDE8DE-66EA-47E9-BDBB-C66F6C8CD8A6}">
      <dsp:nvSpPr>
        <dsp:cNvPr id="0" name=""/>
        <dsp:cNvSpPr/>
      </dsp:nvSpPr>
      <dsp:spPr>
        <a:xfrm>
          <a:off x="5000284" y="1969417"/>
          <a:ext cx="1452110" cy="98470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a:t>Widest range of Product &amp; finishes.</a:t>
          </a:r>
        </a:p>
      </dsp:txBody>
      <dsp:txXfrm>
        <a:off x="5000284" y="1969417"/>
        <a:ext cx="1452110" cy="984708"/>
      </dsp:txXfrm>
    </dsp:sp>
    <dsp:sp modelId="{18B15B23-DFDB-4FAF-9A20-56F6D9A0F81C}">
      <dsp:nvSpPr>
        <dsp:cNvPr id="0" name=""/>
        <dsp:cNvSpPr/>
      </dsp:nvSpPr>
      <dsp:spPr>
        <a:xfrm>
          <a:off x="3143860" y="2041070"/>
          <a:ext cx="1366691" cy="1366859"/>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sp>
    <dsp:sp modelId="{772D94CF-ED41-4C67-8D59-2A7A735E2326}">
      <dsp:nvSpPr>
        <dsp:cNvPr id="0" name=""/>
        <dsp:cNvSpPr/>
      </dsp:nvSpPr>
      <dsp:spPr>
        <a:xfrm>
          <a:off x="4373883" y="3289346"/>
          <a:ext cx="1566001" cy="90090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a:t>High-quality material.</a:t>
          </a:r>
        </a:p>
      </dsp:txBody>
      <dsp:txXfrm>
        <a:off x="4373883" y="3289346"/>
        <a:ext cx="1566001" cy="900903"/>
      </dsp:txXfrm>
    </dsp:sp>
    <dsp:sp modelId="{6A903EFA-01B4-4CBC-929B-C3883BC6A3DF}">
      <dsp:nvSpPr>
        <dsp:cNvPr id="0" name=""/>
        <dsp:cNvSpPr/>
      </dsp:nvSpPr>
      <dsp:spPr>
        <a:xfrm>
          <a:off x="2699686" y="2041070"/>
          <a:ext cx="1366691" cy="1366859"/>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sp>
    <dsp:sp modelId="{6CCDC177-6E70-467A-B226-14A745778078}">
      <dsp:nvSpPr>
        <dsp:cNvPr id="0" name=""/>
        <dsp:cNvSpPr/>
      </dsp:nvSpPr>
      <dsp:spPr>
        <a:xfrm>
          <a:off x="1270354" y="3289346"/>
          <a:ext cx="1566001" cy="90090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IN" sz="1600" kern="1200"/>
            <a:t>Luxury Modular House Interior</a:t>
          </a:r>
          <a:endParaRPr lang="en-US" sz="1600" kern="1200"/>
        </a:p>
      </dsp:txBody>
      <dsp:txXfrm>
        <a:off x="1270354" y="3289346"/>
        <a:ext cx="1566001" cy="900903"/>
      </dsp:txXfrm>
    </dsp:sp>
    <dsp:sp modelId="{B612B29A-8ABE-4546-A058-00A0267CED95}">
      <dsp:nvSpPr>
        <dsp:cNvPr id="0" name=""/>
        <dsp:cNvSpPr/>
      </dsp:nvSpPr>
      <dsp:spPr>
        <a:xfrm>
          <a:off x="2422361" y="1693280"/>
          <a:ext cx="1366691" cy="1366859"/>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sp>
    <dsp:sp modelId="{B777390A-F704-4B60-9083-838142DF7A5D}">
      <dsp:nvSpPr>
        <dsp:cNvPr id="0" name=""/>
        <dsp:cNvSpPr/>
      </dsp:nvSpPr>
      <dsp:spPr>
        <a:xfrm>
          <a:off x="757844" y="1969417"/>
          <a:ext cx="1452110" cy="98470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a:t>Prompt after sales one-year free installation service on Site.</a:t>
          </a:r>
        </a:p>
      </dsp:txBody>
      <dsp:txXfrm>
        <a:off x="757844" y="1969417"/>
        <a:ext cx="1452110" cy="984708"/>
      </dsp:txXfrm>
    </dsp:sp>
    <dsp:sp modelId="{49BDEAD4-7E64-4EC8-833F-C064081D58EB}">
      <dsp:nvSpPr>
        <dsp:cNvPr id="0" name=""/>
        <dsp:cNvSpPr/>
      </dsp:nvSpPr>
      <dsp:spPr>
        <a:xfrm>
          <a:off x="2520877" y="1259589"/>
          <a:ext cx="1366691" cy="1366859"/>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sp>
    <dsp:sp modelId="{A9679D16-A615-4E4A-B521-BB1A40FEB0B6}">
      <dsp:nvSpPr>
        <dsp:cNvPr id="0" name=""/>
        <dsp:cNvSpPr/>
      </dsp:nvSpPr>
      <dsp:spPr>
        <a:xfrm>
          <a:off x="871735" y="796147"/>
          <a:ext cx="1480582" cy="92185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a:t>Lift Time Warranty Assured on Houzz Mood </a:t>
          </a:r>
          <a:r>
            <a:rPr lang="en-IN" sz="1600" kern="1200"/>
            <a:t>Product</a:t>
          </a:r>
          <a:r>
            <a:rPr lang="en-US" sz="1600" kern="1200"/>
            <a:t>.</a:t>
          </a:r>
        </a:p>
      </dsp:txBody>
      <dsp:txXfrm>
        <a:off x="871735" y="796147"/>
        <a:ext cx="1480582" cy="92185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E831DC-CF24-40E9-9C0F-F712CFAE737E}"/>
              </a:ext>
            </a:extLst>
          </p:cNvPr>
          <p:cNvSpPr>
            <a:spLocks noGrp="1"/>
          </p:cNvSpPr>
          <p:nvPr>
            <p:ph type="hdr" sz="quarter"/>
          </p:nvPr>
        </p:nvSpPr>
        <p:spPr>
          <a:xfrm>
            <a:off x="0" y="0"/>
            <a:ext cx="4435475" cy="3556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15EF982-214C-460A-A2E6-9D1AA8473706}"/>
              </a:ext>
            </a:extLst>
          </p:cNvPr>
          <p:cNvSpPr>
            <a:spLocks noGrp="1"/>
          </p:cNvSpPr>
          <p:nvPr>
            <p:ph type="dt" sz="quarter" idx="1"/>
          </p:nvPr>
        </p:nvSpPr>
        <p:spPr>
          <a:xfrm>
            <a:off x="5797550" y="0"/>
            <a:ext cx="4435475" cy="355600"/>
          </a:xfrm>
          <a:prstGeom prst="rect">
            <a:avLst/>
          </a:prstGeom>
        </p:spPr>
        <p:txBody>
          <a:bodyPr vert="horz" lIns="91440" tIns="45720" rIns="91440" bIns="45720" rtlCol="0"/>
          <a:lstStyle>
            <a:lvl1pPr algn="r">
              <a:defRPr sz="1200"/>
            </a:lvl1pPr>
          </a:lstStyle>
          <a:p>
            <a:fld id="{6B7EAA06-05D7-4330-B348-55E45A16173A}" type="datetimeFigureOut">
              <a:rPr lang="en-US" smtClean="0"/>
              <a:t>11/9/2025</a:t>
            </a:fld>
            <a:endParaRPr lang="en-US"/>
          </a:p>
        </p:txBody>
      </p:sp>
      <p:sp>
        <p:nvSpPr>
          <p:cNvPr id="4" name="Footer Placeholder 3">
            <a:extLst>
              <a:ext uri="{FF2B5EF4-FFF2-40B4-BE49-F238E27FC236}">
                <a16:creationId xmlns:a16="http://schemas.microsoft.com/office/drawing/2014/main" id="{F91D9E2E-9EBB-4D2E-83E0-8E200E37BE84}"/>
              </a:ext>
            </a:extLst>
          </p:cNvPr>
          <p:cNvSpPr>
            <a:spLocks noGrp="1"/>
          </p:cNvSpPr>
          <p:nvPr>
            <p:ph type="ftr" sz="quarter" idx="2"/>
          </p:nvPr>
        </p:nvSpPr>
        <p:spPr>
          <a:xfrm>
            <a:off x="0" y="6748463"/>
            <a:ext cx="4435475" cy="3556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4C179C8-F99F-45E2-9D40-9B8F8EFDC185}"/>
              </a:ext>
            </a:extLst>
          </p:cNvPr>
          <p:cNvSpPr>
            <a:spLocks noGrp="1"/>
          </p:cNvSpPr>
          <p:nvPr>
            <p:ph type="sldNum" sz="quarter" idx="3"/>
          </p:nvPr>
        </p:nvSpPr>
        <p:spPr>
          <a:xfrm>
            <a:off x="5797550" y="6748463"/>
            <a:ext cx="4435475" cy="355600"/>
          </a:xfrm>
          <a:prstGeom prst="rect">
            <a:avLst/>
          </a:prstGeom>
        </p:spPr>
        <p:txBody>
          <a:bodyPr vert="horz" lIns="91440" tIns="45720" rIns="91440" bIns="45720" rtlCol="0" anchor="b"/>
          <a:lstStyle>
            <a:lvl1pPr algn="r">
              <a:defRPr sz="1200"/>
            </a:lvl1pPr>
          </a:lstStyle>
          <a:p>
            <a:fld id="{225E7B8D-D49B-40DC-89AA-E4E06B82F3A4}" type="slidenum">
              <a:rPr lang="en-US" smtClean="0"/>
              <a:t>‹#›</a:t>
            </a:fld>
            <a:endParaRPr lang="en-US"/>
          </a:p>
        </p:txBody>
      </p:sp>
    </p:spTree>
    <p:extLst>
      <p:ext uri="{BB962C8B-B14F-4D97-AF65-F5344CB8AC3E}">
        <p14:creationId xmlns:p14="http://schemas.microsoft.com/office/powerpoint/2010/main" val="23269140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435338" cy="35612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797583" y="0"/>
            <a:ext cx="4435338" cy="356129"/>
          </a:xfrm>
          <a:prstGeom prst="rect">
            <a:avLst/>
          </a:prstGeom>
        </p:spPr>
        <p:txBody>
          <a:bodyPr vert="horz" lIns="91440" tIns="45720" rIns="91440" bIns="45720" rtlCol="0"/>
          <a:lstStyle>
            <a:lvl1pPr algn="r">
              <a:defRPr sz="1200"/>
            </a:lvl1pPr>
          </a:lstStyle>
          <a:p>
            <a:fld id="{340594B7-F2AE-490C-A8F9-E6AE8ED015C1}" type="datetimeFigureOut">
              <a:rPr lang="en-US" smtClean="0"/>
              <a:t>11/9/2025</a:t>
            </a:fld>
            <a:endParaRPr lang="en-US"/>
          </a:p>
        </p:txBody>
      </p:sp>
      <p:sp>
        <p:nvSpPr>
          <p:cNvPr id="4" name="Slide Image Placeholder 3"/>
          <p:cNvSpPr>
            <a:spLocks noGrp="1" noRot="1" noChangeAspect="1"/>
          </p:cNvSpPr>
          <p:nvPr>
            <p:ph type="sldImg" idx="2"/>
          </p:nvPr>
        </p:nvSpPr>
        <p:spPr>
          <a:xfrm>
            <a:off x="2986088" y="887413"/>
            <a:ext cx="4262437" cy="23971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23801" y="3419448"/>
            <a:ext cx="8187014" cy="279660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47935"/>
            <a:ext cx="4435338" cy="35612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797583" y="6747935"/>
            <a:ext cx="4435338" cy="356128"/>
          </a:xfrm>
          <a:prstGeom prst="rect">
            <a:avLst/>
          </a:prstGeom>
        </p:spPr>
        <p:txBody>
          <a:bodyPr vert="horz" lIns="91440" tIns="45720" rIns="91440" bIns="45720" rtlCol="0" anchor="b"/>
          <a:lstStyle>
            <a:lvl1pPr algn="r">
              <a:defRPr sz="1200"/>
            </a:lvl1pPr>
          </a:lstStyle>
          <a:p>
            <a:fld id="{DED893F6-CB4B-498D-ACDF-EC7CB86ABF35}" type="slidenum">
              <a:rPr lang="en-US" smtClean="0"/>
              <a:t>‹#›</a:t>
            </a:fld>
            <a:endParaRPr lang="en-US"/>
          </a:p>
        </p:txBody>
      </p:sp>
    </p:spTree>
    <p:extLst>
      <p:ext uri="{BB962C8B-B14F-4D97-AF65-F5344CB8AC3E}">
        <p14:creationId xmlns:p14="http://schemas.microsoft.com/office/powerpoint/2010/main" val="341091253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893F6-CB4B-498D-ACDF-EC7CB86ABF35}" type="slidenum">
              <a:rPr lang="en-US" smtClean="0"/>
              <a:t>1</a:t>
            </a:fld>
            <a:endParaRPr lang="en-US"/>
          </a:p>
        </p:txBody>
      </p:sp>
    </p:spTree>
    <p:extLst>
      <p:ext uri="{BB962C8B-B14F-4D97-AF65-F5344CB8AC3E}">
        <p14:creationId xmlns:p14="http://schemas.microsoft.com/office/powerpoint/2010/main" val="2126712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893F6-CB4B-498D-ACDF-EC7CB86ABF35}" type="slidenum">
              <a:rPr lang="en-US" smtClean="0"/>
              <a:t>2</a:t>
            </a:fld>
            <a:endParaRPr lang="en-US"/>
          </a:p>
        </p:txBody>
      </p:sp>
    </p:spTree>
    <p:extLst>
      <p:ext uri="{BB962C8B-B14F-4D97-AF65-F5344CB8AC3E}">
        <p14:creationId xmlns:p14="http://schemas.microsoft.com/office/powerpoint/2010/main" val="1665463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D893F6-CB4B-498D-ACDF-EC7CB86ABF35}" type="slidenum">
              <a:rPr lang="en-US" smtClean="0"/>
              <a:t>6</a:t>
            </a:fld>
            <a:endParaRPr lang="en-US"/>
          </a:p>
        </p:txBody>
      </p:sp>
    </p:spTree>
    <p:extLst>
      <p:ext uri="{BB962C8B-B14F-4D97-AF65-F5344CB8AC3E}">
        <p14:creationId xmlns:p14="http://schemas.microsoft.com/office/powerpoint/2010/main" val="3878348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D893F6-CB4B-498D-ACDF-EC7CB86ABF35}" type="slidenum">
              <a:rPr lang="en-US" smtClean="0"/>
              <a:t>11</a:t>
            </a:fld>
            <a:endParaRPr lang="en-US"/>
          </a:p>
        </p:txBody>
      </p:sp>
    </p:spTree>
    <p:extLst>
      <p:ext uri="{BB962C8B-B14F-4D97-AF65-F5344CB8AC3E}">
        <p14:creationId xmlns:p14="http://schemas.microsoft.com/office/powerpoint/2010/main" val="3526737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D893F6-CB4B-498D-ACDF-EC7CB86ABF35}" type="slidenum">
              <a:rPr lang="en-US" smtClean="0"/>
              <a:t>19</a:t>
            </a:fld>
            <a:endParaRPr lang="en-US"/>
          </a:p>
        </p:txBody>
      </p:sp>
    </p:spTree>
    <p:extLst>
      <p:ext uri="{BB962C8B-B14F-4D97-AF65-F5344CB8AC3E}">
        <p14:creationId xmlns:p14="http://schemas.microsoft.com/office/powerpoint/2010/main" val="3160991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AB19-FC40-D828-3C8C-8E828ECFD479}"/>
              </a:ext>
            </a:extLst>
          </p:cNvPr>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p>
        </p:txBody>
      </p:sp>
      <p:sp>
        <p:nvSpPr>
          <p:cNvPr id="3" name="Subtitle 2">
            <a:extLst>
              <a:ext uri="{FF2B5EF4-FFF2-40B4-BE49-F238E27FC236}">
                <a16:creationId xmlns:a16="http://schemas.microsoft.com/office/drawing/2014/main" id="{5192B17D-C1DB-BC60-D2F8-B71432E60F74}"/>
              </a:ext>
            </a:extLst>
          </p:cNvPr>
          <p:cNvSpPr>
            <a:spLocks noGrp="1"/>
          </p:cNvSpPr>
          <p:nvPr>
            <p:ph type="subTitle" idx="1"/>
          </p:nvPr>
        </p:nvSpPr>
        <p:spPr>
          <a:xfrm>
            <a:off x="2513211" y="5940028"/>
            <a:ext cx="15079266" cy="2730474"/>
          </a:xfrm>
        </p:spPr>
        <p:txBody>
          <a:bodyPr/>
          <a:lstStyle>
            <a:lvl1pPr marL="0" indent="0" algn="ctr">
              <a:buNone/>
              <a:defRPr sz="3958"/>
            </a:lvl1pPr>
            <a:lvl2pPr marL="753969" indent="0" algn="ctr">
              <a:buNone/>
              <a:defRPr sz="3298"/>
            </a:lvl2pPr>
            <a:lvl3pPr marL="1507937" indent="0" algn="ctr">
              <a:buNone/>
              <a:defRPr sz="2968"/>
            </a:lvl3pPr>
            <a:lvl4pPr marL="2261906" indent="0" algn="ctr">
              <a:buNone/>
              <a:defRPr sz="2639"/>
            </a:lvl4pPr>
            <a:lvl5pPr marL="3015874" indent="0" algn="ctr">
              <a:buNone/>
              <a:defRPr sz="2639"/>
            </a:lvl5pPr>
            <a:lvl6pPr marL="3769843" indent="0" algn="ctr">
              <a:buNone/>
              <a:defRPr sz="2639"/>
            </a:lvl6pPr>
            <a:lvl7pPr marL="4523811" indent="0" algn="ctr">
              <a:buNone/>
              <a:defRPr sz="2639"/>
            </a:lvl7pPr>
            <a:lvl8pPr marL="5277780" indent="0" algn="ctr">
              <a:buNone/>
              <a:defRPr sz="2639"/>
            </a:lvl8pPr>
            <a:lvl9pPr marL="6031748" indent="0" algn="ctr">
              <a:buNone/>
              <a:defRPr sz="2639"/>
            </a:lvl9pPr>
          </a:lstStyle>
          <a:p>
            <a:r>
              <a:rPr lang="en-US"/>
              <a:t>Click to edit Master subtitle style</a:t>
            </a:r>
          </a:p>
        </p:txBody>
      </p:sp>
      <p:sp>
        <p:nvSpPr>
          <p:cNvPr id="4" name="Date Placeholder 3">
            <a:extLst>
              <a:ext uri="{FF2B5EF4-FFF2-40B4-BE49-F238E27FC236}">
                <a16:creationId xmlns:a16="http://schemas.microsoft.com/office/drawing/2014/main" id="{7DEE4EA7-C00A-1248-F416-D2ADB6E48C52}"/>
              </a:ext>
            </a:extLst>
          </p:cNvPr>
          <p:cNvSpPr>
            <a:spLocks noGrp="1"/>
          </p:cNvSpPr>
          <p:nvPr>
            <p:ph type="dt" sz="half" idx="10"/>
          </p:nvPr>
        </p:nvSpPr>
        <p:spPr/>
        <p:txBody>
          <a:bodyPr/>
          <a:lstStyle/>
          <a:p>
            <a:fld id="{33511D98-E4BD-4D54-B0A0-0CAF0ECFC661}" type="datetime1">
              <a:rPr lang="en-US" smtClean="0"/>
              <a:t>11/9/2025</a:t>
            </a:fld>
            <a:endParaRPr lang="en-US"/>
          </a:p>
        </p:txBody>
      </p:sp>
      <p:sp>
        <p:nvSpPr>
          <p:cNvPr id="5" name="Footer Placeholder 4">
            <a:extLst>
              <a:ext uri="{FF2B5EF4-FFF2-40B4-BE49-F238E27FC236}">
                <a16:creationId xmlns:a16="http://schemas.microsoft.com/office/drawing/2014/main" id="{B8E2082D-3816-DC64-5C64-81F2D4492E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FF0FE0-ED4D-9C60-9A53-4CFCF89B89B7}"/>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3719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8BB91-A7B9-FB3F-0B11-080767EAE4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B8B478-37CE-1F61-A7C3-DC7F581E2E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D35491-B102-1179-2D67-57D6C49BC219}"/>
              </a:ext>
            </a:extLst>
          </p:cNvPr>
          <p:cNvSpPr>
            <a:spLocks noGrp="1"/>
          </p:cNvSpPr>
          <p:nvPr>
            <p:ph type="dt" sz="half" idx="10"/>
          </p:nvPr>
        </p:nvSpPr>
        <p:spPr/>
        <p:txBody>
          <a:bodyPr/>
          <a:lstStyle/>
          <a:p>
            <a:fld id="{C66E0049-C475-42F9-9F90-310AF31952F3}" type="datetime1">
              <a:rPr lang="en-US" smtClean="0"/>
              <a:t>11/9/2025</a:t>
            </a:fld>
            <a:endParaRPr lang="en-US"/>
          </a:p>
        </p:txBody>
      </p:sp>
      <p:sp>
        <p:nvSpPr>
          <p:cNvPr id="5" name="Footer Placeholder 4">
            <a:extLst>
              <a:ext uri="{FF2B5EF4-FFF2-40B4-BE49-F238E27FC236}">
                <a16:creationId xmlns:a16="http://schemas.microsoft.com/office/drawing/2014/main" id="{48D6ED68-3F05-FFEE-432A-37BFFFA6B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F0ACEF-0CF0-3407-B469-4642BBAAA404}"/>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4979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68B4-0E58-4300-1256-EA3D0ADD01DD}"/>
              </a:ext>
            </a:extLst>
          </p:cNvPr>
          <p:cNvSpPr>
            <a:spLocks noGrp="1"/>
          </p:cNvSpPr>
          <p:nvPr>
            <p:ph type="title"/>
          </p:nvPr>
        </p:nvSpPr>
        <p:spPr>
          <a:xfrm>
            <a:off x="1371794" y="2819485"/>
            <a:ext cx="17341156" cy="4704375"/>
          </a:xfrm>
        </p:spPr>
        <p:txBody>
          <a:bodyPr anchor="b"/>
          <a:lstStyle>
            <a:lvl1pPr>
              <a:defRPr sz="9895"/>
            </a:lvl1pPr>
          </a:lstStyle>
          <a:p>
            <a:r>
              <a:rPr lang="en-US"/>
              <a:t>Click to edit Master title style</a:t>
            </a:r>
          </a:p>
        </p:txBody>
      </p:sp>
      <p:sp>
        <p:nvSpPr>
          <p:cNvPr id="3" name="Text Placeholder 2">
            <a:extLst>
              <a:ext uri="{FF2B5EF4-FFF2-40B4-BE49-F238E27FC236}">
                <a16:creationId xmlns:a16="http://schemas.microsoft.com/office/drawing/2014/main" id="{30D7EFD0-1AE4-9CD2-4433-8C1F580E7EA9}"/>
              </a:ext>
            </a:extLst>
          </p:cNvPr>
          <p:cNvSpPr>
            <a:spLocks noGrp="1"/>
          </p:cNvSpPr>
          <p:nvPr>
            <p:ph type="body" idx="1"/>
          </p:nvPr>
        </p:nvSpPr>
        <p:spPr>
          <a:xfrm>
            <a:off x="1371794" y="7568366"/>
            <a:ext cx="17341156" cy="2473919"/>
          </a:xfrm>
        </p:spPr>
        <p:txBody>
          <a:bodyPr/>
          <a:lstStyle>
            <a:lvl1pPr marL="0" indent="0">
              <a:buNone/>
              <a:defRPr sz="3958">
                <a:solidFill>
                  <a:schemeClr val="tx1">
                    <a:tint val="75000"/>
                  </a:schemeClr>
                </a:solidFill>
              </a:defRPr>
            </a:lvl1pPr>
            <a:lvl2pPr marL="753969" indent="0">
              <a:buNone/>
              <a:defRPr sz="3298">
                <a:solidFill>
                  <a:schemeClr val="tx1">
                    <a:tint val="75000"/>
                  </a:schemeClr>
                </a:solidFill>
              </a:defRPr>
            </a:lvl2pPr>
            <a:lvl3pPr marL="1507937" indent="0">
              <a:buNone/>
              <a:defRPr sz="2968">
                <a:solidFill>
                  <a:schemeClr val="tx1">
                    <a:tint val="75000"/>
                  </a:schemeClr>
                </a:solidFill>
              </a:defRPr>
            </a:lvl3pPr>
            <a:lvl4pPr marL="2261906" indent="0">
              <a:buNone/>
              <a:defRPr sz="2639">
                <a:solidFill>
                  <a:schemeClr val="tx1">
                    <a:tint val="75000"/>
                  </a:schemeClr>
                </a:solidFill>
              </a:defRPr>
            </a:lvl4pPr>
            <a:lvl5pPr marL="3015874" indent="0">
              <a:buNone/>
              <a:defRPr sz="2639">
                <a:solidFill>
                  <a:schemeClr val="tx1">
                    <a:tint val="75000"/>
                  </a:schemeClr>
                </a:solidFill>
              </a:defRPr>
            </a:lvl5pPr>
            <a:lvl6pPr marL="3769843" indent="0">
              <a:buNone/>
              <a:defRPr sz="2639">
                <a:solidFill>
                  <a:schemeClr val="tx1">
                    <a:tint val="75000"/>
                  </a:schemeClr>
                </a:solidFill>
              </a:defRPr>
            </a:lvl6pPr>
            <a:lvl7pPr marL="4523811" indent="0">
              <a:buNone/>
              <a:defRPr sz="2639">
                <a:solidFill>
                  <a:schemeClr val="tx1">
                    <a:tint val="75000"/>
                  </a:schemeClr>
                </a:solidFill>
              </a:defRPr>
            </a:lvl7pPr>
            <a:lvl8pPr marL="5277780" indent="0">
              <a:buNone/>
              <a:defRPr sz="2639">
                <a:solidFill>
                  <a:schemeClr val="tx1">
                    <a:tint val="75000"/>
                  </a:schemeClr>
                </a:solidFill>
              </a:defRPr>
            </a:lvl8pPr>
            <a:lvl9pPr marL="6031748" indent="0">
              <a:buNone/>
              <a:defRPr sz="2639">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A415B2-7666-C280-1979-E82BBF9D5CF7}"/>
              </a:ext>
            </a:extLst>
          </p:cNvPr>
          <p:cNvSpPr>
            <a:spLocks noGrp="1"/>
          </p:cNvSpPr>
          <p:nvPr>
            <p:ph type="dt" sz="half" idx="10"/>
          </p:nvPr>
        </p:nvSpPr>
        <p:spPr/>
        <p:txBody>
          <a:bodyPr/>
          <a:lstStyle/>
          <a:p>
            <a:fld id="{16D49B28-DC67-4571-8D94-DEB6A6B0BC31}" type="datetime1">
              <a:rPr lang="en-US" smtClean="0"/>
              <a:t>11/9/2025</a:t>
            </a:fld>
            <a:endParaRPr lang="en-US"/>
          </a:p>
        </p:txBody>
      </p:sp>
      <p:sp>
        <p:nvSpPr>
          <p:cNvPr id="5" name="Footer Placeholder 4">
            <a:extLst>
              <a:ext uri="{FF2B5EF4-FFF2-40B4-BE49-F238E27FC236}">
                <a16:creationId xmlns:a16="http://schemas.microsoft.com/office/drawing/2014/main" id="{221C52CF-CB49-053F-5C0C-2CF01C89B6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E02D61-D945-7049-A111-5B8FA65DCFC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2564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E9248-C8D3-EF8C-3039-85CFF27205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41FCBA-4894-EDBF-7DB6-75877AF0DD64}"/>
              </a:ext>
            </a:extLst>
          </p:cNvPr>
          <p:cNvSpPr>
            <a:spLocks noGrp="1"/>
          </p:cNvSpPr>
          <p:nvPr>
            <p:ph sz="half" idx="1"/>
          </p:nvPr>
        </p:nvSpPr>
        <p:spPr>
          <a:xfrm>
            <a:off x="1382266"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0881E6-D491-03F1-571D-3B20D0F2D991}"/>
              </a:ext>
            </a:extLst>
          </p:cNvPr>
          <p:cNvSpPr>
            <a:spLocks noGrp="1"/>
          </p:cNvSpPr>
          <p:nvPr>
            <p:ph sz="half" idx="2"/>
          </p:nvPr>
        </p:nvSpPr>
        <p:spPr>
          <a:xfrm>
            <a:off x="10178505"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05628D-D1B2-D22F-B466-B58F68D0E33E}"/>
              </a:ext>
            </a:extLst>
          </p:cNvPr>
          <p:cNvSpPr>
            <a:spLocks noGrp="1"/>
          </p:cNvSpPr>
          <p:nvPr>
            <p:ph type="dt" sz="half" idx="10"/>
          </p:nvPr>
        </p:nvSpPr>
        <p:spPr/>
        <p:txBody>
          <a:bodyPr/>
          <a:lstStyle/>
          <a:p>
            <a:fld id="{BA946B46-3B48-4E66-91C9-1C0188CD6519}" type="datetime1">
              <a:rPr lang="en-US" smtClean="0"/>
              <a:t>11/9/2025</a:t>
            </a:fld>
            <a:endParaRPr lang="en-US"/>
          </a:p>
        </p:txBody>
      </p:sp>
      <p:sp>
        <p:nvSpPr>
          <p:cNvPr id="6" name="Footer Placeholder 5">
            <a:extLst>
              <a:ext uri="{FF2B5EF4-FFF2-40B4-BE49-F238E27FC236}">
                <a16:creationId xmlns:a16="http://schemas.microsoft.com/office/drawing/2014/main" id="{6390DDCC-79ED-B202-62BA-9A2ACAC005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C782FF-AB37-D69C-9D0D-E333550F6EF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928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0747D-D414-066D-EB8E-0C834692D93C}"/>
              </a:ext>
            </a:extLst>
          </p:cNvPr>
          <p:cNvSpPr>
            <a:spLocks noGrp="1"/>
          </p:cNvSpPr>
          <p:nvPr>
            <p:ph type="title"/>
          </p:nvPr>
        </p:nvSpPr>
        <p:spPr>
          <a:xfrm>
            <a:off x="1384885" y="602119"/>
            <a:ext cx="17341156" cy="21859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DFAF8A-BA34-1BC5-A308-648E40B8995C}"/>
              </a:ext>
            </a:extLst>
          </p:cNvPr>
          <p:cNvSpPr>
            <a:spLocks noGrp="1"/>
          </p:cNvSpPr>
          <p:nvPr>
            <p:ph type="body" idx="1"/>
          </p:nvPr>
        </p:nvSpPr>
        <p:spPr>
          <a:xfrm>
            <a:off x="1384885" y="2772362"/>
            <a:ext cx="8505648"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4" name="Content Placeholder 3">
            <a:extLst>
              <a:ext uri="{FF2B5EF4-FFF2-40B4-BE49-F238E27FC236}">
                <a16:creationId xmlns:a16="http://schemas.microsoft.com/office/drawing/2014/main" id="{E1BD9D1D-DBCA-A21D-2ADC-8119A1B20E28}"/>
              </a:ext>
            </a:extLst>
          </p:cNvPr>
          <p:cNvSpPr>
            <a:spLocks noGrp="1"/>
          </p:cNvSpPr>
          <p:nvPr>
            <p:ph sz="half" idx="2"/>
          </p:nvPr>
        </p:nvSpPr>
        <p:spPr>
          <a:xfrm>
            <a:off x="1384885" y="4131054"/>
            <a:ext cx="8505648"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978042-F9D3-490D-849C-732DF7D6F3DE}"/>
              </a:ext>
            </a:extLst>
          </p:cNvPr>
          <p:cNvSpPr>
            <a:spLocks noGrp="1"/>
          </p:cNvSpPr>
          <p:nvPr>
            <p:ph type="body" sz="quarter" idx="3"/>
          </p:nvPr>
        </p:nvSpPr>
        <p:spPr>
          <a:xfrm>
            <a:off x="10178505" y="2772362"/>
            <a:ext cx="8547536"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6" name="Content Placeholder 5">
            <a:extLst>
              <a:ext uri="{FF2B5EF4-FFF2-40B4-BE49-F238E27FC236}">
                <a16:creationId xmlns:a16="http://schemas.microsoft.com/office/drawing/2014/main" id="{397875B8-71D5-DB9C-E426-C42A153D36AF}"/>
              </a:ext>
            </a:extLst>
          </p:cNvPr>
          <p:cNvSpPr>
            <a:spLocks noGrp="1"/>
          </p:cNvSpPr>
          <p:nvPr>
            <p:ph sz="quarter" idx="4"/>
          </p:nvPr>
        </p:nvSpPr>
        <p:spPr>
          <a:xfrm>
            <a:off x="10178505" y="4131054"/>
            <a:ext cx="8547536"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E8032E-986D-3FB9-E677-93EBA99751E8}"/>
              </a:ext>
            </a:extLst>
          </p:cNvPr>
          <p:cNvSpPr>
            <a:spLocks noGrp="1"/>
          </p:cNvSpPr>
          <p:nvPr>
            <p:ph type="dt" sz="half" idx="10"/>
          </p:nvPr>
        </p:nvSpPr>
        <p:spPr/>
        <p:txBody>
          <a:bodyPr/>
          <a:lstStyle/>
          <a:p>
            <a:fld id="{66E0ED6D-9ECE-4D3D-9387-448D6C66A8B3}" type="datetime1">
              <a:rPr lang="en-US" smtClean="0"/>
              <a:t>11/9/2025</a:t>
            </a:fld>
            <a:endParaRPr lang="en-US"/>
          </a:p>
        </p:txBody>
      </p:sp>
      <p:sp>
        <p:nvSpPr>
          <p:cNvPr id="8" name="Footer Placeholder 7">
            <a:extLst>
              <a:ext uri="{FF2B5EF4-FFF2-40B4-BE49-F238E27FC236}">
                <a16:creationId xmlns:a16="http://schemas.microsoft.com/office/drawing/2014/main" id="{C70B3DB8-5642-929B-3EE0-5D5FEBE641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A12E28-C463-C77B-D992-C673855787DB}"/>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335818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5B70-AFF6-0850-1EBD-795245D810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C0A18C-4639-A7A5-B98E-4DEE9569A182}"/>
              </a:ext>
            </a:extLst>
          </p:cNvPr>
          <p:cNvSpPr>
            <a:spLocks noGrp="1"/>
          </p:cNvSpPr>
          <p:nvPr>
            <p:ph type="dt" sz="half" idx="10"/>
          </p:nvPr>
        </p:nvSpPr>
        <p:spPr/>
        <p:txBody>
          <a:bodyPr/>
          <a:lstStyle/>
          <a:p>
            <a:fld id="{0E7F6DD9-B2DF-4ADC-BF18-CC911F268834}" type="datetime1">
              <a:rPr lang="en-US" smtClean="0"/>
              <a:t>11/9/2025</a:t>
            </a:fld>
            <a:endParaRPr lang="en-US"/>
          </a:p>
        </p:txBody>
      </p:sp>
      <p:sp>
        <p:nvSpPr>
          <p:cNvPr id="4" name="Footer Placeholder 3">
            <a:extLst>
              <a:ext uri="{FF2B5EF4-FFF2-40B4-BE49-F238E27FC236}">
                <a16:creationId xmlns:a16="http://schemas.microsoft.com/office/drawing/2014/main" id="{27F931A6-4EC1-C6EE-63B4-26064C0F3E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8E6B4A-8D77-8167-C826-B656DB032F17}"/>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9493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216E53-73FD-4DB7-97DF-D013A7791BD5}"/>
              </a:ext>
            </a:extLst>
          </p:cNvPr>
          <p:cNvSpPr>
            <a:spLocks noGrp="1"/>
          </p:cNvSpPr>
          <p:nvPr>
            <p:ph type="dt" sz="half" idx="10"/>
          </p:nvPr>
        </p:nvSpPr>
        <p:spPr/>
        <p:txBody>
          <a:bodyPr/>
          <a:lstStyle/>
          <a:p>
            <a:fld id="{E4CF404D-E9D5-42F5-A416-AF9233F0175C}" type="datetime1">
              <a:rPr lang="en-US" smtClean="0"/>
              <a:t>11/9/2025</a:t>
            </a:fld>
            <a:endParaRPr lang="en-US"/>
          </a:p>
        </p:txBody>
      </p:sp>
      <p:sp>
        <p:nvSpPr>
          <p:cNvPr id="3" name="Footer Placeholder 2">
            <a:extLst>
              <a:ext uri="{FF2B5EF4-FFF2-40B4-BE49-F238E27FC236}">
                <a16:creationId xmlns:a16="http://schemas.microsoft.com/office/drawing/2014/main" id="{5B3EB1B4-5344-40E1-FE04-6EC420042C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737AA1-4591-E53F-42D6-59F04E5C6E57}"/>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8290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1148-CFE5-4B6B-FA3D-5A5E4E161F9D}"/>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p>
        </p:txBody>
      </p:sp>
      <p:sp>
        <p:nvSpPr>
          <p:cNvPr id="3" name="Content Placeholder 2">
            <a:extLst>
              <a:ext uri="{FF2B5EF4-FFF2-40B4-BE49-F238E27FC236}">
                <a16:creationId xmlns:a16="http://schemas.microsoft.com/office/drawing/2014/main" id="{05DBBB18-9C12-7B9B-70F3-D3AA22DC6617}"/>
              </a:ext>
            </a:extLst>
          </p:cNvPr>
          <p:cNvSpPr>
            <a:spLocks noGrp="1"/>
          </p:cNvSpPr>
          <p:nvPr>
            <p:ph idx="1"/>
          </p:nvPr>
        </p:nvSpPr>
        <p:spPr>
          <a:xfrm>
            <a:off x="8547536" y="1628338"/>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DBC7E7-6749-4024-D1A4-8D94B402F95C}"/>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FBCD71E4-9C2C-0597-F5D8-1B126D09319A}"/>
              </a:ext>
            </a:extLst>
          </p:cNvPr>
          <p:cNvSpPr>
            <a:spLocks noGrp="1"/>
          </p:cNvSpPr>
          <p:nvPr>
            <p:ph type="dt" sz="half" idx="10"/>
          </p:nvPr>
        </p:nvSpPr>
        <p:spPr/>
        <p:txBody>
          <a:bodyPr/>
          <a:lstStyle/>
          <a:p>
            <a:fld id="{426FFAFC-B745-4BBC-A34F-AC739151DB81}" type="datetime1">
              <a:rPr lang="en-US" smtClean="0"/>
              <a:t>11/9/2025</a:t>
            </a:fld>
            <a:endParaRPr lang="en-US"/>
          </a:p>
        </p:txBody>
      </p:sp>
      <p:sp>
        <p:nvSpPr>
          <p:cNvPr id="6" name="Footer Placeholder 5">
            <a:extLst>
              <a:ext uri="{FF2B5EF4-FFF2-40B4-BE49-F238E27FC236}">
                <a16:creationId xmlns:a16="http://schemas.microsoft.com/office/drawing/2014/main" id="{6EE723D2-9848-29BE-B0DA-55345571E3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55DD5A-8BC5-B77C-0993-A58BE3942C1C}"/>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98482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DFA55-C38E-A4DF-B608-0F2945403DAF}"/>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p>
        </p:txBody>
      </p:sp>
      <p:sp>
        <p:nvSpPr>
          <p:cNvPr id="3" name="Picture Placeholder 2">
            <a:extLst>
              <a:ext uri="{FF2B5EF4-FFF2-40B4-BE49-F238E27FC236}">
                <a16:creationId xmlns:a16="http://schemas.microsoft.com/office/drawing/2014/main" id="{9D134CB7-964D-813A-245D-4A56F38CE40C}"/>
              </a:ext>
            </a:extLst>
          </p:cNvPr>
          <p:cNvSpPr>
            <a:spLocks noGrp="1"/>
          </p:cNvSpPr>
          <p:nvPr>
            <p:ph type="pic" idx="1"/>
          </p:nvPr>
        </p:nvSpPr>
        <p:spPr>
          <a:xfrm>
            <a:off x="8547536" y="1628338"/>
            <a:ext cx="10178505" cy="8036969"/>
          </a:xfrm>
        </p:spPr>
        <p:txBody>
          <a:bodyPr/>
          <a:lstStyle>
            <a:lvl1pPr marL="0" indent="0">
              <a:buNone/>
              <a:defRPr sz="5277"/>
            </a:lvl1pPr>
            <a:lvl2pPr marL="753969" indent="0">
              <a:buNone/>
              <a:defRPr sz="4617"/>
            </a:lvl2pPr>
            <a:lvl3pPr marL="1507937" indent="0">
              <a:buNone/>
              <a:defRPr sz="3958"/>
            </a:lvl3pPr>
            <a:lvl4pPr marL="2261906" indent="0">
              <a:buNone/>
              <a:defRPr sz="3298"/>
            </a:lvl4pPr>
            <a:lvl5pPr marL="3015874" indent="0">
              <a:buNone/>
              <a:defRPr sz="3298"/>
            </a:lvl5pPr>
            <a:lvl6pPr marL="3769843" indent="0">
              <a:buNone/>
              <a:defRPr sz="3298"/>
            </a:lvl6pPr>
            <a:lvl7pPr marL="4523811" indent="0">
              <a:buNone/>
              <a:defRPr sz="3298"/>
            </a:lvl7pPr>
            <a:lvl8pPr marL="5277780" indent="0">
              <a:buNone/>
              <a:defRPr sz="3298"/>
            </a:lvl8pPr>
            <a:lvl9pPr marL="6031748" indent="0">
              <a:buNone/>
              <a:defRPr sz="3298"/>
            </a:lvl9pPr>
          </a:lstStyle>
          <a:p>
            <a:endParaRPr lang="en-US"/>
          </a:p>
        </p:txBody>
      </p:sp>
      <p:sp>
        <p:nvSpPr>
          <p:cNvPr id="4" name="Text Placeholder 3">
            <a:extLst>
              <a:ext uri="{FF2B5EF4-FFF2-40B4-BE49-F238E27FC236}">
                <a16:creationId xmlns:a16="http://schemas.microsoft.com/office/drawing/2014/main" id="{1128468A-5209-ACFB-A08B-5C4390E0777C}"/>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E6B88AFD-8132-B59E-1B9A-1D563B6D5940}"/>
              </a:ext>
            </a:extLst>
          </p:cNvPr>
          <p:cNvSpPr>
            <a:spLocks noGrp="1"/>
          </p:cNvSpPr>
          <p:nvPr>
            <p:ph type="dt" sz="half" idx="10"/>
          </p:nvPr>
        </p:nvSpPr>
        <p:spPr/>
        <p:txBody>
          <a:bodyPr/>
          <a:lstStyle/>
          <a:p>
            <a:fld id="{66E0ED6D-9ECE-4D3D-9387-448D6C66A8B3}" type="datetime1">
              <a:rPr lang="en-US" smtClean="0"/>
              <a:t>11/9/2025</a:t>
            </a:fld>
            <a:endParaRPr lang="en-US"/>
          </a:p>
        </p:txBody>
      </p:sp>
      <p:sp>
        <p:nvSpPr>
          <p:cNvPr id="6" name="Footer Placeholder 5">
            <a:extLst>
              <a:ext uri="{FF2B5EF4-FFF2-40B4-BE49-F238E27FC236}">
                <a16:creationId xmlns:a16="http://schemas.microsoft.com/office/drawing/2014/main" id="{84453A7B-70B2-9871-6BDA-BAA6B036BE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198FA9-E160-5911-2185-75894300FA5E}"/>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1663996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AB8CA-2AC5-2FB9-9220-1AF1A85F58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CBEC0C-DF86-7698-2FDF-3156A8F71A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24E8A5-1685-F60C-8152-9645B4B9920E}"/>
              </a:ext>
            </a:extLst>
          </p:cNvPr>
          <p:cNvSpPr>
            <a:spLocks noGrp="1"/>
          </p:cNvSpPr>
          <p:nvPr>
            <p:ph type="dt" sz="half" idx="10"/>
          </p:nvPr>
        </p:nvSpPr>
        <p:spPr/>
        <p:txBody>
          <a:bodyPr/>
          <a:lstStyle/>
          <a:p>
            <a:fld id="{C45D54FD-2025-4BC2-9F3A-07827A189CF9}" type="datetime1">
              <a:rPr lang="en-US" smtClean="0"/>
              <a:t>11/9/2025</a:t>
            </a:fld>
            <a:endParaRPr lang="en-US"/>
          </a:p>
        </p:txBody>
      </p:sp>
      <p:sp>
        <p:nvSpPr>
          <p:cNvPr id="5" name="Footer Placeholder 4">
            <a:extLst>
              <a:ext uri="{FF2B5EF4-FFF2-40B4-BE49-F238E27FC236}">
                <a16:creationId xmlns:a16="http://schemas.microsoft.com/office/drawing/2014/main" id="{E1C477BE-7301-B825-901E-40AC43FF6B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73B3DD-AEBB-F13D-EC73-F589DCAA3D57}"/>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3899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31050C-7CE1-824F-3840-FC1384DDBA23}"/>
              </a:ext>
            </a:extLst>
          </p:cNvPr>
          <p:cNvSpPr>
            <a:spLocks noGrp="1"/>
          </p:cNvSpPr>
          <p:nvPr>
            <p:ph type="title" orient="vert"/>
          </p:nvPr>
        </p:nvSpPr>
        <p:spPr>
          <a:xfrm>
            <a:off x="14388133" y="602118"/>
            <a:ext cx="4335289" cy="958415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DDCB5F-D781-96F9-6F62-B4056047B6F9}"/>
              </a:ext>
            </a:extLst>
          </p:cNvPr>
          <p:cNvSpPr>
            <a:spLocks noGrp="1"/>
          </p:cNvSpPr>
          <p:nvPr>
            <p:ph type="body" orient="vert" idx="1"/>
          </p:nvPr>
        </p:nvSpPr>
        <p:spPr>
          <a:xfrm>
            <a:off x="1382266" y="602118"/>
            <a:ext cx="12754546" cy="95841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9AF4D-7213-76F9-84CD-5686E984BAB4}"/>
              </a:ext>
            </a:extLst>
          </p:cNvPr>
          <p:cNvSpPr>
            <a:spLocks noGrp="1"/>
          </p:cNvSpPr>
          <p:nvPr>
            <p:ph type="dt" sz="half" idx="10"/>
          </p:nvPr>
        </p:nvSpPr>
        <p:spPr/>
        <p:txBody>
          <a:bodyPr/>
          <a:lstStyle/>
          <a:p>
            <a:fld id="{B00E68E2-000C-4A6E-A016-09FC9A8F3109}" type="datetime1">
              <a:rPr lang="en-US" smtClean="0"/>
              <a:t>11/9/2025</a:t>
            </a:fld>
            <a:endParaRPr lang="en-US"/>
          </a:p>
        </p:txBody>
      </p:sp>
      <p:sp>
        <p:nvSpPr>
          <p:cNvPr id="5" name="Footer Placeholder 4">
            <a:extLst>
              <a:ext uri="{FF2B5EF4-FFF2-40B4-BE49-F238E27FC236}">
                <a16:creationId xmlns:a16="http://schemas.microsoft.com/office/drawing/2014/main" id="{41A71367-6635-F50A-70C8-E299E9053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A980B3-141A-96DF-D13F-3A2840D31F77}"/>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17572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F9BC78-9BBB-41F7-8BB2-88B56A4C9467}"/>
              </a:ext>
            </a:extLst>
          </p:cNvPr>
          <p:cNvSpPr>
            <a:spLocks noGrp="1"/>
          </p:cNvSpPr>
          <p:nvPr>
            <p:ph type="title"/>
          </p:nvPr>
        </p:nvSpPr>
        <p:spPr>
          <a:xfrm>
            <a:off x="1382266" y="602119"/>
            <a:ext cx="17341156" cy="218595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7D2CF0-0ED2-F91E-BCC5-2F75758651E4}"/>
              </a:ext>
            </a:extLst>
          </p:cNvPr>
          <p:cNvSpPr>
            <a:spLocks noGrp="1"/>
          </p:cNvSpPr>
          <p:nvPr>
            <p:ph type="body" idx="1"/>
          </p:nvPr>
        </p:nvSpPr>
        <p:spPr>
          <a:xfrm>
            <a:off x="1382266" y="3010591"/>
            <a:ext cx="17341156"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B6BDC5-4311-F912-1F85-B323EAF227E9}"/>
              </a:ext>
            </a:extLst>
          </p:cNvPr>
          <p:cNvSpPr>
            <a:spLocks noGrp="1"/>
          </p:cNvSpPr>
          <p:nvPr>
            <p:ph type="dt" sz="half" idx="2"/>
          </p:nvPr>
        </p:nvSpPr>
        <p:spPr>
          <a:xfrm>
            <a:off x="1382266" y="10482093"/>
            <a:ext cx="4523780" cy="602118"/>
          </a:xfrm>
          <a:prstGeom prst="rect">
            <a:avLst/>
          </a:prstGeom>
        </p:spPr>
        <p:txBody>
          <a:bodyPr vert="horz" lIns="91440" tIns="45720" rIns="91440" bIns="45720" rtlCol="0" anchor="ctr"/>
          <a:lstStyle>
            <a:lvl1pPr algn="l">
              <a:defRPr sz="1979">
                <a:solidFill>
                  <a:schemeClr val="tx1">
                    <a:tint val="75000"/>
                  </a:schemeClr>
                </a:solidFill>
              </a:defRPr>
            </a:lvl1pPr>
          </a:lstStyle>
          <a:p>
            <a:fld id="{66E0ED6D-9ECE-4D3D-9387-448D6C66A8B3}" type="datetime1">
              <a:rPr lang="en-US" smtClean="0"/>
              <a:t>11/9/2025</a:t>
            </a:fld>
            <a:endParaRPr lang="en-US"/>
          </a:p>
        </p:txBody>
      </p:sp>
      <p:sp>
        <p:nvSpPr>
          <p:cNvPr id="5" name="Footer Placeholder 4">
            <a:extLst>
              <a:ext uri="{FF2B5EF4-FFF2-40B4-BE49-F238E27FC236}">
                <a16:creationId xmlns:a16="http://schemas.microsoft.com/office/drawing/2014/main" id="{DE1A487C-84A8-93D3-0FFC-5009930394B8}"/>
              </a:ext>
            </a:extLst>
          </p:cNvPr>
          <p:cNvSpPr>
            <a:spLocks noGrp="1"/>
          </p:cNvSpPr>
          <p:nvPr>
            <p:ph type="ftr" sz="quarter" idx="3"/>
          </p:nvPr>
        </p:nvSpPr>
        <p:spPr>
          <a:xfrm>
            <a:off x="6660009" y="10482093"/>
            <a:ext cx="6785670" cy="602118"/>
          </a:xfrm>
          <a:prstGeom prst="rect">
            <a:avLst/>
          </a:prstGeom>
        </p:spPr>
        <p:txBody>
          <a:bodyPr vert="horz" lIns="91440" tIns="45720" rIns="91440" bIns="45720" rtlCol="0" anchor="ctr"/>
          <a:lstStyle>
            <a:lvl1pPr algn="ctr">
              <a:defRPr sz="1979">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EC89F6-1C7C-6875-C87A-4BAB12A0C2F7}"/>
              </a:ext>
            </a:extLst>
          </p:cNvPr>
          <p:cNvSpPr>
            <a:spLocks noGrp="1"/>
          </p:cNvSpPr>
          <p:nvPr>
            <p:ph type="sldNum" sz="quarter" idx="4"/>
          </p:nvPr>
        </p:nvSpPr>
        <p:spPr>
          <a:xfrm>
            <a:off x="14199642" y="10482093"/>
            <a:ext cx="4523780" cy="602118"/>
          </a:xfrm>
          <a:prstGeom prst="rect">
            <a:avLst/>
          </a:prstGeom>
        </p:spPr>
        <p:txBody>
          <a:bodyPr vert="horz" lIns="91440" tIns="45720" rIns="91440" bIns="45720" rtlCol="0" anchor="ctr"/>
          <a:lstStyle>
            <a:lvl1pPr algn="r">
              <a:defRPr sz="1979">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925343451"/>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hf sldNum="0" hdr="0" ftr="0" dt="0"/>
  <p:txStyles>
    <p:titleStyle>
      <a:lvl1pPr algn="l" defTabSz="1507937"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84" indent="-376984" algn="l" defTabSz="1507937"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953" indent="-376984" algn="l" defTabSz="1507937" rtl="0" eaLnBrk="1" latinLnBrk="0" hangingPunct="1">
        <a:lnSpc>
          <a:spcPct val="90000"/>
        </a:lnSpc>
        <a:spcBef>
          <a:spcPts val="825"/>
        </a:spcBef>
        <a:buFont typeface="Arial" panose="020B0604020202020204" pitchFamily="34" charset="0"/>
        <a:buChar char="•"/>
        <a:defRPr sz="3958" kern="1200">
          <a:solidFill>
            <a:schemeClr val="tx1"/>
          </a:solidFill>
          <a:latin typeface="+mn-lt"/>
          <a:ea typeface="+mn-ea"/>
          <a:cs typeface="+mn-cs"/>
        </a:defRPr>
      </a:lvl2pPr>
      <a:lvl3pPr marL="1884921" indent="-376984" algn="l" defTabSz="1507937" rtl="0" eaLnBrk="1" latinLnBrk="0" hangingPunct="1">
        <a:lnSpc>
          <a:spcPct val="90000"/>
        </a:lnSpc>
        <a:spcBef>
          <a:spcPts val="825"/>
        </a:spcBef>
        <a:buFont typeface="Arial" panose="020B0604020202020204" pitchFamily="34" charset="0"/>
        <a:buChar char="•"/>
        <a:defRPr sz="3298" kern="1200">
          <a:solidFill>
            <a:schemeClr val="tx1"/>
          </a:solidFill>
          <a:latin typeface="+mn-lt"/>
          <a:ea typeface="+mn-ea"/>
          <a:cs typeface="+mn-cs"/>
        </a:defRPr>
      </a:lvl3pPr>
      <a:lvl4pPr marL="2638890"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4pPr>
      <a:lvl5pPr marL="3392858"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5pPr>
      <a:lvl6pPr marL="4146827"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6pPr>
      <a:lvl7pPr marL="4900795"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7pPr>
      <a:lvl8pPr marL="5654764"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8pPr>
      <a:lvl9pPr marL="6408732"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937" rtl="0" eaLnBrk="1" latinLnBrk="0" hangingPunct="1">
        <a:defRPr sz="2968" kern="1200">
          <a:solidFill>
            <a:schemeClr val="tx1"/>
          </a:solidFill>
          <a:latin typeface="+mn-lt"/>
          <a:ea typeface="+mn-ea"/>
          <a:cs typeface="+mn-cs"/>
        </a:defRPr>
      </a:lvl1pPr>
      <a:lvl2pPr marL="753969" algn="l" defTabSz="1507937" rtl="0" eaLnBrk="1" latinLnBrk="0" hangingPunct="1">
        <a:defRPr sz="2968" kern="1200">
          <a:solidFill>
            <a:schemeClr val="tx1"/>
          </a:solidFill>
          <a:latin typeface="+mn-lt"/>
          <a:ea typeface="+mn-ea"/>
          <a:cs typeface="+mn-cs"/>
        </a:defRPr>
      </a:lvl2pPr>
      <a:lvl3pPr marL="1507937" algn="l" defTabSz="1507937" rtl="0" eaLnBrk="1" latinLnBrk="0" hangingPunct="1">
        <a:defRPr sz="2968" kern="1200">
          <a:solidFill>
            <a:schemeClr val="tx1"/>
          </a:solidFill>
          <a:latin typeface="+mn-lt"/>
          <a:ea typeface="+mn-ea"/>
          <a:cs typeface="+mn-cs"/>
        </a:defRPr>
      </a:lvl3pPr>
      <a:lvl4pPr marL="2261906" algn="l" defTabSz="1507937" rtl="0" eaLnBrk="1" latinLnBrk="0" hangingPunct="1">
        <a:defRPr sz="2968" kern="1200">
          <a:solidFill>
            <a:schemeClr val="tx1"/>
          </a:solidFill>
          <a:latin typeface="+mn-lt"/>
          <a:ea typeface="+mn-ea"/>
          <a:cs typeface="+mn-cs"/>
        </a:defRPr>
      </a:lvl4pPr>
      <a:lvl5pPr marL="3015874" algn="l" defTabSz="1507937" rtl="0" eaLnBrk="1" latinLnBrk="0" hangingPunct="1">
        <a:defRPr sz="2968" kern="1200">
          <a:solidFill>
            <a:schemeClr val="tx1"/>
          </a:solidFill>
          <a:latin typeface="+mn-lt"/>
          <a:ea typeface="+mn-ea"/>
          <a:cs typeface="+mn-cs"/>
        </a:defRPr>
      </a:lvl5pPr>
      <a:lvl6pPr marL="3769843" algn="l" defTabSz="1507937" rtl="0" eaLnBrk="1" latinLnBrk="0" hangingPunct="1">
        <a:defRPr sz="2968" kern="1200">
          <a:solidFill>
            <a:schemeClr val="tx1"/>
          </a:solidFill>
          <a:latin typeface="+mn-lt"/>
          <a:ea typeface="+mn-ea"/>
          <a:cs typeface="+mn-cs"/>
        </a:defRPr>
      </a:lvl6pPr>
      <a:lvl7pPr marL="4523811" algn="l" defTabSz="1507937" rtl="0" eaLnBrk="1" latinLnBrk="0" hangingPunct="1">
        <a:defRPr sz="2968" kern="1200">
          <a:solidFill>
            <a:schemeClr val="tx1"/>
          </a:solidFill>
          <a:latin typeface="+mn-lt"/>
          <a:ea typeface="+mn-ea"/>
          <a:cs typeface="+mn-cs"/>
        </a:defRPr>
      </a:lvl7pPr>
      <a:lvl8pPr marL="5277780" algn="l" defTabSz="1507937" rtl="0" eaLnBrk="1" latinLnBrk="0" hangingPunct="1">
        <a:defRPr sz="2968" kern="1200">
          <a:solidFill>
            <a:schemeClr val="tx1"/>
          </a:solidFill>
          <a:latin typeface="+mn-lt"/>
          <a:ea typeface="+mn-ea"/>
          <a:cs typeface="+mn-cs"/>
        </a:defRPr>
      </a:lvl8pPr>
      <a:lvl9pPr marL="6031748" algn="l" defTabSz="1507937"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4.png"/><Relationship Id="rId4" Type="http://schemas.openxmlformats.org/officeDocument/2006/relationships/diagramQuickStyle" Target="../diagrams/quickStyle1.xml"/><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6.emf"/><Relationship Id="rId7" Type="http://schemas.openxmlformats.org/officeDocument/2006/relationships/image" Target="../media/image30.emf"/><Relationship Id="rId2" Type="http://schemas.openxmlformats.org/officeDocument/2006/relationships/image" Target="../media/image25.emf"/><Relationship Id="rId1" Type="http://schemas.openxmlformats.org/officeDocument/2006/relationships/slideLayout" Target="../slideLayouts/slideLayout7.xml"/><Relationship Id="rId6" Type="http://schemas.openxmlformats.org/officeDocument/2006/relationships/image" Target="../media/image29.emf"/><Relationship Id="rId5" Type="http://schemas.openxmlformats.org/officeDocument/2006/relationships/image" Target="../media/image28.emf"/><Relationship Id="rId10" Type="http://schemas.openxmlformats.org/officeDocument/2006/relationships/image" Target="../media/image24.png"/><Relationship Id="rId4" Type="http://schemas.openxmlformats.org/officeDocument/2006/relationships/image" Target="../media/image27.emf"/><Relationship Id="rId9" Type="http://schemas.openxmlformats.org/officeDocument/2006/relationships/image" Target="../media/image32.emf"/></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24.pn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jpeg"/><Relationship Id="rId7" Type="http://schemas.openxmlformats.org/officeDocument/2006/relationships/image" Target="../media/image43.jpg"/><Relationship Id="rId12" Type="http://schemas.openxmlformats.org/officeDocument/2006/relationships/image" Target="../media/image24.pn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2.jpg"/><Relationship Id="rId11" Type="http://schemas.openxmlformats.org/officeDocument/2006/relationships/image" Target="../media/image47.jpg"/><Relationship Id="rId5" Type="http://schemas.openxmlformats.org/officeDocument/2006/relationships/image" Target="../media/image41.jpeg"/><Relationship Id="rId10" Type="http://schemas.openxmlformats.org/officeDocument/2006/relationships/image" Target="../media/image46.jpg"/><Relationship Id="rId4" Type="http://schemas.openxmlformats.org/officeDocument/2006/relationships/image" Target="../media/image40.jpeg"/><Relationship Id="rId9" Type="http://schemas.openxmlformats.org/officeDocument/2006/relationships/image" Target="../media/image45.jpg"/></Relationships>
</file>

<file path=ppt/slides/_rels/slide11.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g"/><Relationship Id="rId4" Type="http://schemas.openxmlformats.org/officeDocument/2006/relationships/image" Target="../media/image49.jp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8.jpe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24.png"/><Relationship Id="rId4" Type="http://schemas.openxmlformats.org/officeDocument/2006/relationships/image" Target="../media/image56.jpeg"/></Relationships>
</file>

<file path=ppt/slides/_rels/slide1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61.jpeg"/></Relationships>
</file>

<file path=ppt/slides/_rels/slide1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64.jpeg"/></Relationships>
</file>

<file path=ppt/slides/_rels/slide1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67.jpeg"/></Relationships>
</file>

<file path=ppt/slides/_rels/slide16.xml.rels><?xml version="1.0" encoding="UTF-8" standalone="yes"?>
<Relationships xmlns="http://schemas.openxmlformats.org/package/2006/relationships"><Relationship Id="rId8" Type="http://schemas.openxmlformats.org/officeDocument/2006/relationships/image" Target="../media/image73.jpg"/><Relationship Id="rId3" Type="http://schemas.openxmlformats.org/officeDocument/2006/relationships/image" Target="../media/image69.jpeg"/><Relationship Id="rId7" Type="http://schemas.openxmlformats.org/officeDocument/2006/relationships/image" Target="../media/image72.jpg"/><Relationship Id="rId2" Type="http://schemas.openxmlformats.org/officeDocument/2006/relationships/image" Target="../media/image68.jpeg"/><Relationship Id="rId1" Type="http://schemas.openxmlformats.org/officeDocument/2006/relationships/slideLayout" Target="../slideLayouts/slideLayout7.xml"/><Relationship Id="rId6" Type="http://schemas.openxmlformats.org/officeDocument/2006/relationships/image" Target="../media/image71.jpeg"/><Relationship Id="rId11" Type="http://schemas.openxmlformats.org/officeDocument/2006/relationships/image" Target="../media/image76.jpeg"/><Relationship Id="rId5" Type="http://schemas.openxmlformats.org/officeDocument/2006/relationships/image" Target="../media/image24.png"/><Relationship Id="rId10" Type="http://schemas.openxmlformats.org/officeDocument/2006/relationships/image" Target="../media/image75.jpg"/><Relationship Id="rId4" Type="http://schemas.openxmlformats.org/officeDocument/2006/relationships/image" Target="../media/image70.jpeg"/><Relationship Id="rId9" Type="http://schemas.openxmlformats.org/officeDocument/2006/relationships/image" Target="../media/image74.jpg"/></Relationships>
</file>

<file path=ppt/slides/_rels/slide17.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24.png"/><Relationship Id="rId2" Type="http://schemas.openxmlformats.org/officeDocument/2006/relationships/image" Target="../media/image77.jpeg"/><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18.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24.png"/><Relationship Id="rId2" Type="http://schemas.openxmlformats.org/officeDocument/2006/relationships/image" Target="../media/image82.jpeg"/><Relationship Id="rId1" Type="http://schemas.openxmlformats.org/officeDocument/2006/relationships/slideLayout" Target="../slideLayouts/slideLayout7.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19.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image" Target="../media/image93.jpeg"/><Relationship Id="rId7" Type="http://schemas.openxmlformats.org/officeDocument/2006/relationships/image" Target="../media/image96.jpg"/><Relationship Id="rId2" Type="http://schemas.openxmlformats.org/officeDocument/2006/relationships/image" Target="../media/image92.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95.png"/><Relationship Id="rId4" Type="http://schemas.openxmlformats.org/officeDocument/2006/relationships/image" Target="../media/image94.jpeg"/><Relationship Id="rId9" Type="http://schemas.openxmlformats.org/officeDocument/2006/relationships/image" Target="../media/image9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E9924BC-AAB3-433D-A016-46E1C6C5E2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61" y="1519996"/>
            <a:ext cx="6181165" cy="9722598"/>
          </a:xfrm>
          <a:prstGeom prst="rect">
            <a:avLst/>
          </a:prstGeom>
          <a:ln>
            <a:noFill/>
          </a:ln>
          <a:effectLst>
            <a:softEdge rad="112500"/>
          </a:effectLst>
        </p:spPr>
      </p:pic>
      <p:pic>
        <p:nvPicPr>
          <p:cNvPr id="4" name="Picture 3">
            <a:extLst>
              <a:ext uri="{FF2B5EF4-FFF2-40B4-BE49-F238E27FC236}">
                <a16:creationId xmlns:a16="http://schemas.microsoft.com/office/drawing/2014/main" id="{BA2C0667-B394-45A1-AB8B-D67CF67E9A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45992" y="1522050"/>
            <a:ext cx="7293535" cy="9787300"/>
          </a:xfrm>
          <a:prstGeom prst="rect">
            <a:avLst/>
          </a:prstGeom>
          <a:ln>
            <a:noFill/>
          </a:ln>
          <a:effectLst>
            <a:softEdge rad="112500"/>
          </a:effectLst>
        </p:spPr>
      </p:pic>
      <p:pic>
        <p:nvPicPr>
          <p:cNvPr id="6" name="Picture 5">
            <a:extLst>
              <a:ext uri="{FF2B5EF4-FFF2-40B4-BE49-F238E27FC236}">
                <a16:creationId xmlns:a16="http://schemas.microsoft.com/office/drawing/2014/main" id="{071D71B5-AF7C-4CFC-A704-65398BA3B9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6644" y="1522050"/>
            <a:ext cx="6629400" cy="9816624"/>
          </a:xfrm>
          <a:prstGeom prst="rect">
            <a:avLst/>
          </a:prstGeom>
          <a:ln>
            <a:noFill/>
          </a:ln>
          <a:effectLst>
            <a:softEdge rad="112500"/>
          </a:effectLst>
        </p:spPr>
      </p:pic>
      <p:sp>
        <p:nvSpPr>
          <p:cNvPr id="8" name="object 7">
            <a:extLst>
              <a:ext uri="{FF2B5EF4-FFF2-40B4-BE49-F238E27FC236}">
                <a16:creationId xmlns:a16="http://schemas.microsoft.com/office/drawing/2014/main" id="{705CD047-EB70-4345-AB70-741C24418923}"/>
              </a:ext>
            </a:extLst>
          </p:cNvPr>
          <p:cNvSpPr txBox="1">
            <a:spLocks/>
          </p:cNvSpPr>
          <p:nvPr/>
        </p:nvSpPr>
        <p:spPr>
          <a:xfrm>
            <a:off x="337037" y="7254875"/>
            <a:ext cx="5725439" cy="1016064"/>
          </a:xfrm>
          <a:prstGeom prst="rect">
            <a:avLst/>
          </a:prstGeom>
        </p:spPr>
        <p:txBody>
          <a:bodyPr vert="horz" wrap="square" lIns="0" tIns="200041" rIns="0" bIns="0" rtlCol="0" anchor="t">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marR="5081" indent="442003" algn="ctr">
              <a:lnSpc>
                <a:spcPct val="78900"/>
              </a:lnSpc>
              <a:spcBef>
                <a:spcPts val="1575"/>
              </a:spcBef>
            </a:pPr>
            <a:r>
              <a:rPr lang="en-IN" sz="2200" spc="5" dirty="0">
                <a:solidFill>
                  <a:srgbClr val="C00000"/>
                </a:solidFill>
                <a:latin typeface="Cascadia Code" panose="020B0609020000020004" pitchFamily="49" charset="0"/>
                <a:ea typeface="Cascadia Code" panose="020B0609020000020004" pitchFamily="49" charset="0"/>
                <a:cs typeface="Cascadia Code" panose="020B0609020000020004" pitchFamily="49" charset="0"/>
              </a:rPr>
              <a:t>The Perfect choice for Modular furniture (Kitchen ! Wardrobe), Hardware &amp; Interior.</a:t>
            </a:r>
            <a:endParaRPr lang="en-US" sz="2200" b="1" dirty="0">
              <a:solidFill>
                <a:srgbClr val="C00000"/>
              </a:solidFill>
              <a:latin typeface="Candara" panose="020E0502030303020204" pitchFamily="34" charset="0"/>
            </a:endParaRPr>
          </a:p>
        </p:txBody>
      </p:sp>
      <p:sp>
        <p:nvSpPr>
          <p:cNvPr id="12" name="object 7">
            <a:extLst>
              <a:ext uri="{FF2B5EF4-FFF2-40B4-BE49-F238E27FC236}">
                <a16:creationId xmlns:a16="http://schemas.microsoft.com/office/drawing/2014/main" id="{9EFFAC19-6B11-489A-889E-D38F3556C04A}"/>
              </a:ext>
            </a:extLst>
          </p:cNvPr>
          <p:cNvSpPr txBox="1">
            <a:spLocks/>
          </p:cNvSpPr>
          <p:nvPr/>
        </p:nvSpPr>
        <p:spPr>
          <a:xfrm>
            <a:off x="6077415" y="351096"/>
            <a:ext cx="6638668" cy="772407"/>
          </a:xfrm>
          <a:prstGeom prst="rect">
            <a:avLst/>
          </a:prstGeom>
        </p:spPr>
        <p:txBody>
          <a:bodyPr vert="horz" wrap="square" lIns="0" tIns="200041" rIns="0" bIns="0" rtlCol="0" anchor="t">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marR="5081" indent="442003" algn="ctr">
              <a:lnSpc>
                <a:spcPct val="78900"/>
              </a:lnSpc>
              <a:spcBef>
                <a:spcPts val="1575"/>
              </a:spcBef>
            </a:pPr>
            <a:r>
              <a:rPr lang="en-US" sz="4400" b="1" spc="110" dirty="0">
                <a:solidFill>
                  <a:schemeClr val="accent6">
                    <a:lumMod val="50000"/>
                  </a:schemeClr>
                </a:solidFill>
                <a:latin typeface="Lucida Handwriting" panose="03010101010101010101" pitchFamily="66" charset="0"/>
              </a:rPr>
              <a:t>COMPANY PROFILE</a:t>
            </a:r>
          </a:p>
        </p:txBody>
      </p:sp>
      <p:pic>
        <p:nvPicPr>
          <p:cNvPr id="2" name="Picture 1">
            <a:extLst>
              <a:ext uri="{FF2B5EF4-FFF2-40B4-BE49-F238E27FC236}">
                <a16:creationId xmlns:a16="http://schemas.microsoft.com/office/drawing/2014/main" id="{3594559C-E0D6-FB6B-C88C-E74CF025D18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9552" b="38716"/>
          <a:stretch/>
        </p:blipFill>
        <p:spPr>
          <a:xfrm>
            <a:off x="629556" y="416969"/>
            <a:ext cx="4816475" cy="10467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D Max 3D Design Program | Design Photo Realistic Kitchens In 5 Steps">
            <a:extLst>
              <a:ext uri="{FF2B5EF4-FFF2-40B4-BE49-F238E27FC236}">
                <a16:creationId xmlns:a16="http://schemas.microsoft.com/office/drawing/2014/main" id="{D309F76B-6AC8-4361-A1F9-0B9F0F8259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431" b="11958"/>
          <a:stretch/>
        </p:blipFill>
        <p:spPr bwMode="auto">
          <a:xfrm>
            <a:off x="25820" y="1807249"/>
            <a:ext cx="8645383" cy="381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Blueprint Project Draft, Modern Clean Contemporary Kitchen, Island and ...">
            <a:extLst>
              <a:ext uri="{FF2B5EF4-FFF2-40B4-BE49-F238E27FC236}">
                <a16:creationId xmlns:a16="http://schemas.microsoft.com/office/drawing/2014/main" id="{8E784BC0-670D-4B36-AE95-5CAE82CC45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23" y="5816063"/>
            <a:ext cx="8615080" cy="4495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546D9A4-D342-413E-9DF9-AC68AE3F2AF9}"/>
              </a:ext>
            </a:extLst>
          </p:cNvPr>
          <p:cNvSpPr/>
          <p:nvPr/>
        </p:nvSpPr>
        <p:spPr>
          <a:xfrm>
            <a:off x="8995644" y="1906389"/>
            <a:ext cx="10987321" cy="497059"/>
          </a:xfrm>
          <a:prstGeom prst="rect">
            <a:avLst/>
          </a:prstGeom>
        </p:spPr>
        <p:txBody>
          <a:bodyPr wrap="square">
            <a:spAutoFit/>
          </a:bodyPr>
          <a:lstStyle/>
          <a:p>
            <a:pPr marL="12701" marR="5081" defTabSz="1507846">
              <a:lnSpc>
                <a:spcPct val="78900"/>
              </a:lnSpc>
              <a:spcBef>
                <a:spcPts val="1575"/>
              </a:spcBef>
            </a:pPr>
            <a:r>
              <a:rPr lang="en-US" sz="3200" spc="110" dirty="0">
                <a:solidFill>
                  <a:srgbClr val="FF0000"/>
                </a:solidFill>
                <a:latin typeface="Kristen ITC" panose="03050502040202030202" pitchFamily="66" charset="0"/>
              </a:rPr>
              <a:t>“</a:t>
            </a:r>
            <a:r>
              <a:rPr lang="en-US" sz="2800" b="1" cap="all" spc="110" dirty="0">
                <a:solidFill>
                  <a:srgbClr val="FF0000"/>
                </a:solidFill>
                <a:latin typeface="Lucida Handwriting" panose="03010101010101010101" pitchFamily="66" charset="0"/>
                <a:ea typeface="+mj-ea"/>
                <a:cs typeface="+mj-cs"/>
              </a:rPr>
              <a:t>Ready to Turn your Home to Dream House </a:t>
            </a:r>
            <a:r>
              <a:rPr lang="en-US" sz="3200" b="1" cap="all" spc="-15" dirty="0">
                <a:solidFill>
                  <a:srgbClr val="FF0000"/>
                </a:solidFill>
                <a:latin typeface="Century" panose="02040604050505020304" pitchFamily="18" charset="0"/>
                <a:ea typeface="+mj-ea"/>
                <a:cs typeface="+mj-cs"/>
              </a:rPr>
              <a:t>“</a:t>
            </a:r>
          </a:p>
        </p:txBody>
      </p:sp>
      <p:sp>
        <p:nvSpPr>
          <p:cNvPr id="4" name="Rectangle 3">
            <a:extLst>
              <a:ext uri="{FF2B5EF4-FFF2-40B4-BE49-F238E27FC236}">
                <a16:creationId xmlns:a16="http://schemas.microsoft.com/office/drawing/2014/main" id="{F52393FC-7E0A-4C9E-A565-653A6CF40F74}"/>
              </a:ext>
            </a:extLst>
          </p:cNvPr>
          <p:cNvSpPr/>
          <p:nvPr/>
        </p:nvSpPr>
        <p:spPr>
          <a:xfrm>
            <a:off x="9220434" y="2702693"/>
            <a:ext cx="10438606" cy="2462213"/>
          </a:xfrm>
          <a:prstGeom prst="rect">
            <a:avLst/>
          </a:prstGeom>
        </p:spPr>
        <p:txBody>
          <a:bodyPr wrap="square">
            <a:spAutoFit/>
          </a:bodyPr>
          <a:lstStyle/>
          <a:p>
            <a:r>
              <a:rPr lang="en-US" sz="22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At Houzz Mood, our core belief revolves around reshaping environments through inventive modular furniture and interior solutions. Whether you're seeking a makeover for your living room, office, or any other area, our range of adaptable and multifaceted designs promises to enhance your experience in unprecedented ways. Your space will undergo a transformation like never before, thanks to our commitment to delivering personalized and flexible solutions that cater to your unique needs and preferences</a:t>
            </a:r>
            <a:r>
              <a:rPr lang="en-US" sz="2200" spc="5" dirty="0">
                <a:solidFill>
                  <a:srgbClr val="414042"/>
                </a:solidFill>
                <a:latin typeface="+mj-lt"/>
                <a:ea typeface="Calibri Light" panose="020F0302020204030204" pitchFamily="34" charset="0"/>
                <a:cs typeface="Calibri Light" panose="020F0302020204030204" pitchFamily="34" charset="0"/>
              </a:rPr>
              <a:t>.</a:t>
            </a:r>
          </a:p>
        </p:txBody>
      </p:sp>
      <p:sp>
        <p:nvSpPr>
          <p:cNvPr id="5" name="Rectangle 4">
            <a:extLst>
              <a:ext uri="{FF2B5EF4-FFF2-40B4-BE49-F238E27FC236}">
                <a16:creationId xmlns:a16="http://schemas.microsoft.com/office/drawing/2014/main" id="{41D0EF5F-DC37-479F-8B9F-2A97829A3CE0}"/>
              </a:ext>
            </a:extLst>
          </p:cNvPr>
          <p:cNvSpPr/>
          <p:nvPr/>
        </p:nvSpPr>
        <p:spPr>
          <a:xfrm>
            <a:off x="9156158" y="5284792"/>
            <a:ext cx="2305003" cy="400110"/>
          </a:xfrm>
          <a:prstGeom prst="rect">
            <a:avLst/>
          </a:prstGeom>
        </p:spPr>
        <p:txBody>
          <a:bodyPr wrap="square">
            <a:spAutoFit/>
          </a:bodyPr>
          <a:lstStyle/>
          <a:p>
            <a:pPr algn="ctr"/>
            <a:r>
              <a:rPr lang="en-IN" sz="2000" b="1" cap="all" spc="110" dirty="0">
                <a:solidFill>
                  <a:srgbClr val="FF0000"/>
                </a:solidFill>
                <a:latin typeface="Lucida Handwriting" panose="03010101010101010101" pitchFamily="66" charset="0"/>
                <a:ea typeface="+mj-ea"/>
                <a:cs typeface="+mj-cs"/>
              </a:rPr>
              <a:t>Houzz Mood</a:t>
            </a:r>
            <a:r>
              <a:rPr lang="en-US" sz="2000" b="1" cap="all" spc="110" dirty="0">
                <a:solidFill>
                  <a:srgbClr val="FF0000"/>
                </a:solidFill>
                <a:latin typeface="Lucida Handwriting" panose="03010101010101010101" pitchFamily="66" charset="0"/>
                <a:ea typeface="+mj-ea"/>
                <a:cs typeface="+mj-cs"/>
              </a:rPr>
              <a:t> </a:t>
            </a:r>
          </a:p>
        </p:txBody>
      </p:sp>
      <p:sp>
        <p:nvSpPr>
          <p:cNvPr id="6" name="Rectangle 5">
            <a:extLst>
              <a:ext uri="{FF2B5EF4-FFF2-40B4-BE49-F238E27FC236}">
                <a16:creationId xmlns:a16="http://schemas.microsoft.com/office/drawing/2014/main" id="{1E6079C4-0790-4A18-939A-A33596264EFA}"/>
              </a:ext>
            </a:extLst>
          </p:cNvPr>
          <p:cNvSpPr/>
          <p:nvPr/>
        </p:nvSpPr>
        <p:spPr>
          <a:xfrm>
            <a:off x="9220435" y="5617249"/>
            <a:ext cx="10762530" cy="1107996"/>
          </a:xfrm>
          <a:prstGeom prst="rect">
            <a:avLst/>
          </a:prstGeom>
        </p:spPr>
        <p:txBody>
          <a:bodyPr wrap="square">
            <a:spAutoFit/>
          </a:bodyPr>
          <a:lstStyle/>
          <a:p>
            <a:r>
              <a:rPr lang="en-US" b="1" cap="all" spc="110" dirty="0">
                <a:solidFill>
                  <a:srgbClr val="0070C0"/>
                </a:solidFill>
                <a:latin typeface="Javanese Text" panose="02000000000000000000" pitchFamily="2" charset="0"/>
                <a:ea typeface="+mj-ea"/>
                <a:cs typeface="+mj-cs"/>
              </a:rPr>
              <a:t>Selective :- </a:t>
            </a:r>
            <a:r>
              <a:rPr lang="en-US" sz="22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Customized home solutions tailored to fit your needs. With our modular kitchen, modular wardrobes, and a wide range of customizable modular furniture options.</a:t>
            </a:r>
          </a:p>
        </p:txBody>
      </p:sp>
      <p:sp>
        <p:nvSpPr>
          <p:cNvPr id="14" name="Rectangle 13">
            <a:extLst>
              <a:ext uri="{FF2B5EF4-FFF2-40B4-BE49-F238E27FC236}">
                <a16:creationId xmlns:a16="http://schemas.microsoft.com/office/drawing/2014/main" id="{8AD3A9A5-3CE7-423B-9CDD-EFC888D083DE}"/>
              </a:ext>
            </a:extLst>
          </p:cNvPr>
          <p:cNvSpPr/>
          <p:nvPr/>
        </p:nvSpPr>
        <p:spPr>
          <a:xfrm>
            <a:off x="9220435" y="7107123"/>
            <a:ext cx="2305003" cy="400110"/>
          </a:xfrm>
          <a:prstGeom prst="rect">
            <a:avLst/>
          </a:prstGeom>
        </p:spPr>
        <p:txBody>
          <a:bodyPr wrap="square">
            <a:spAutoFit/>
          </a:bodyPr>
          <a:lstStyle/>
          <a:p>
            <a:pPr algn="ctr"/>
            <a:r>
              <a:rPr lang="en-IN" sz="2000" b="1" cap="all" spc="110" dirty="0">
                <a:solidFill>
                  <a:srgbClr val="FF0000"/>
                </a:solidFill>
                <a:latin typeface="Lucida Handwriting" panose="03010101010101010101" pitchFamily="66" charset="0"/>
                <a:ea typeface="+mj-ea"/>
                <a:cs typeface="+mj-cs"/>
              </a:rPr>
              <a:t>Houzz Mood</a:t>
            </a:r>
            <a:r>
              <a:rPr lang="en-US" sz="2000" b="1" cap="all" spc="110" dirty="0">
                <a:solidFill>
                  <a:srgbClr val="FF0000"/>
                </a:solidFill>
                <a:latin typeface="Lucida Handwriting" panose="03010101010101010101" pitchFamily="66" charset="0"/>
                <a:ea typeface="+mj-ea"/>
                <a:cs typeface="+mj-cs"/>
              </a:rPr>
              <a:t> </a:t>
            </a:r>
          </a:p>
        </p:txBody>
      </p:sp>
      <p:sp>
        <p:nvSpPr>
          <p:cNvPr id="15" name="Rectangle 14">
            <a:extLst>
              <a:ext uri="{FF2B5EF4-FFF2-40B4-BE49-F238E27FC236}">
                <a16:creationId xmlns:a16="http://schemas.microsoft.com/office/drawing/2014/main" id="{FDE81FC7-F875-4B60-90F3-992FC1720DFD}"/>
              </a:ext>
            </a:extLst>
          </p:cNvPr>
          <p:cNvSpPr/>
          <p:nvPr/>
        </p:nvSpPr>
        <p:spPr>
          <a:xfrm>
            <a:off x="9336092" y="7508713"/>
            <a:ext cx="10531216" cy="1107996"/>
          </a:xfrm>
          <a:prstGeom prst="rect">
            <a:avLst/>
          </a:prstGeom>
        </p:spPr>
        <p:txBody>
          <a:bodyPr wrap="square">
            <a:spAutoFit/>
          </a:bodyPr>
          <a:lstStyle/>
          <a:p>
            <a:r>
              <a:rPr lang="en-US" b="1" cap="all" spc="110" dirty="0">
                <a:solidFill>
                  <a:srgbClr val="0070C0"/>
                </a:solidFill>
                <a:latin typeface="Javanese Text" panose="02000000000000000000" pitchFamily="2" charset="0"/>
                <a:ea typeface="+mj-ea"/>
                <a:cs typeface="+mj-cs"/>
              </a:rPr>
              <a:t>Elite :- </a:t>
            </a:r>
            <a:r>
              <a:rPr lang="en-US" sz="2200" cap="all"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W</a:t>
            </a:r>
            <a:r>
              <a:rPr lang="en-US" sz="22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here we bring you a complete home interior solution like no other. From concept to creation, we offer a seamless journey to transform your living space into a masterpiece.</a:t>
            </a:r>
          </a:p>
        </p:txBody>
      </p:sp>
      <p:sp>
        <p:nvSpPr>
          <p:cNvPr id="16" name="Rectangle 15">
            <a:extLst>
              <a:ext uri="{FF2B5EF4-FFF2-40B4-BE49-F238E27FC236}">
                <a16:creationId xmlns:a16="http://schemas.microsoft.com/office/drawing/2014/main" id="{E8CE462B-76BD-48E6-B6C5-8B34B254E849}"/>
              </a:ext>
            </a:extLst>
          </p:cNvPr>
          <p:cNvSpPr/>
          <p:nvPr/>
        </p:nvSpPr>
        <p:spPr>
          <a:xfrm>
            <a:off x="9220434" y="9020803"/>
            <a:ext cx="2305003" cy="400110"/>
          </a:xfrm>
          <a:prstGeom prst="rect">
            <a:avLst/>
          </a:prstGeom>
        </p:spPr>
        <p:txBody>
          <a:bodyPr wrap="square">
            <a:spAutoFit/>
          </a:bodyPr>
          <a:lstStyle/>
          <a:p>
            <a:pPr algn="ctr"/>
            <a:r>
              <a:rPr lang="en-IN" sz="2000" b="1" cap="all" spc="110" dirty="0">
                <a:solidFill>
                  <a:srgbClr val="FF0000"/>
                </a:solidFill>
                <a:latin typeface="Lucida Handwriting" panose="03010101010101010101" pitchFamily="66" charset="0"/>
                <a:ea typeface="+mj-ea"/>
                <a:cs typeface="+mj-cs"/>
              </a:rPr>
              <a:t>Houzz Mood</a:t>
            </a:r>
            <a:r>
              <a:rPr lang="en-US" sz="2000" b="1" cap="all" spc="110" dirty="0">
                <a:solidFill>
                  <a:srgbClr val="FF0000"/>
                </a:solidFill>
                <a:latin typeface="Lucida Handwriting" panose="03010101010101010101" pitchFamily="66" charset="0"/>
                <a:ea typeface="+mj-ea"/>
                <a:cs typeface="+mj-cs"/>
              </a:rPr>
              <a:t> </a:t>
            </a:r>
          </a:p>
        </p:txBody>
      </p:sp>
      <p:sp>
        <p:nvSpPr>
          <p:cNvPr id="18" name="Rectangle 17">
            <a:extLst>
              <a:ext uri="{FF2B5EF4-FFF2-40B4-BE49-F238E27FC236}">
                <a16:creationId xmlns:a16="http://schemas.microsoft.com/office/drawing/2014/main" id="{FBAD2802-42CF-4162-B0BE-9FE4E734E850}"/>
              </a:ext>
            </a:extLst>
          </p:cNvPr>
          <p:cNvSpPr/>
          <p:nvPr/>
        </p:nvSpPr>
        <p:spPr>
          <a:xfrm>
            <a:off x="9336092" y="9413013"/>
            <a:ext cx="10531216" cy="769441"/>
          </a:xfrm>
          <a:prstGeom prst="rect">
            <a:avLst/>
          </a:prstGeom>
        </p:spPr>
        <p:txBody>
          <a:bodyPr wrap="square">
            <a:spAutoFit/>
          </a:bodyPr>
          <a:lstStyle/>
          <a:p>
            <a:r>
              <a:rPr lang="en-US" b="1" cap="all" spc="110" dirty="0">
                <a:solidFill>
                  <a:srgbClr val="0070C0"/>
                </a:solidFill>
                <a:latin typeface="Javanese Text" panose="02000000000000000000" pitchFamily="2" charset="0"/>
                <a:ea typeface="+mj-ea"/>
                <a:cs typeface="+mj-cs"/>
              </a:rPr>
              <a:t>Commercial :- </a:t>
            </a:r>
            <a:r>
              <a:rPr lang="en-US" sz="22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Commercial is one stop destination for complete and customized modular furniture and interior solutions for commercial spaces</a:t>
            </a:r>
            <a:r>
              <a:rPr lang="en-US" dirty="0"/>
              <a:t>.</a:t>
            </a:r>
            <a:endParaRPr lang="en-US" sz="22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pic>
        <p:nvPicPr>
          <p:cNvPr id="7" name="Picture 6">
            <a:extLst>
              <a:ext uri="{FF2B5EF4-FFF2-40B4-BE49-F238E27FC236}">
                <a16:creationId xmlns:a16="http://schemas.microsoft.com/office/drawing/2014/main" id="{1F6664C6-2B1C-2C0F-8369-C51548487F0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9552" b="38716"/>
          <a:stretch/>
        </p:blipFill>
        <p:spPr>
          <a:xfrm>
            <a:off x="629556" y="416969"/>
            <a:ext cx="4816475" cy="1046707"/>
          </a:xfrm>
          <a:prstGeom prst="rect">
            <a:avLst/>
          </a:prstGeom>
        </p:spPr>
      </p:pic>
    </p:spTree>
    <p:extLst>
      <p:ext uri="{BB962C8B-B14F-4D97-AF65-F5344CB8AC3E}">
        <p14:creationId xmlns:p14="http://schemas.microsoft.com/office/powerpoint/2010/main" val="3206109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2772306" y="736694"/>
            <a:ext cx="100936" cy="101303"/>
          </a:xfrm>
          <a:prstGeom prst="rect">
            <a:avLst/>
          </a:prstGeom>
        </p:spPr>
      </p:pic>
      <p:sp>
        <p:nvSpPr>
          <p:cNvPr id="7" name="object 7"/>
          <p:cNvSpPr txBox="1"/>
          <p:nvPr/>
        </p:nvSpPr>
        <p:spPr>
          <a:xfrm>
            <a:off x="13177291" y="2439675"/>
            <a:ext cx="5867863" cy="8530573"/>
          </a:xfrm>
          <a:prstGeom prst="rect">
            <a:avLst/>
          </a:prstGeom>
        </p:spPr>
        <p:txBody>
          <a:bodyPr vert="horz" wrap="square" lIns="0" tIns="12066" rIns="0" bIns="0" rtlCol="0">
            <a:spAutoFit/>
          </a:bodyPr>
          <a:lstStyle/>
          <a:p>
            <a:pPr marL="12701" marR="5081">
              <a:lnSpc>
                <a:spcPct val="100400"/>
              </a:lnSpc>
              <a:spcBef>
                <a:spcPts val="95"/>
              </a:spcBef>
            </a:pPr>
            <a:r>
              <a:rPr lang="en-IN" sz="22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Mission :- At Houzz Mood, we are your one-stop solution for all your home interior design needs. We specialize in modular Kitchen, Wardrobe &amp; interior design, transforming your spaces into functional, modern, and adaptable environments that perfectly suit your lifestyle. Our mission is to create elegant spaces that blend seamlessly with your daily life, which is why we confidently offer our modular kitchen and wardrobe services.</a:t>
            </a:r>
          </a:p>
          <a:p>
            <a:pPr marL="12701" marR="5081">
              <a:lnSpc>
                <a:spcPct val="100400"/>
              </a:lnSpc>
              <a:spcBef>
                <a:spcPts val="95"/>
              </a:spcBef>
            </a:pPr>
            <a:endParaRPr lang="en-IN" sz="22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pPr marL="12701" marR="5081">
              <a:lnSpc>
                <a:spcPct val="100400"/>
              </a:lnSpc>
              <a:spcBef>
                <a:spcPts val="95"/>
              </a:spcBef>
            </a:pPr>
            <a:r>
              <a:rPr lang="en-IN" sz="22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Our goal is to provide unmatched service, paying close attention to every detail to ensure your complete satisfaction. Whether you’re starting a new project or looking to redesign your space, we’re here to help. We also excel in theme-based interiors that create a soothing ambiance. Our dedication and passion for crafting modular interiors make us the ideal choice for you. We elevate your space, adding a touch of class to your lifestyle. Connect with us today, and let’s create magical spaces together.</a:t>
            </a:r>
            <a:endParaRPr lang="en-US" sz="22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pPr marL="12701" marR="5081">
              <a:lnSpc>
                <a:spcPct val="100400"/>
              </a:lnSpc>
              <a:spcBef>
                <a:spcPts val="95"/>
              </a:spcBef>
            </a:pPr>
            <a:endParaRPr lang="en-US" sz="2300" dirty="0">
              <a:latin typeface="Bookman Old Style" panose="02050604050505020204" pitchFamily="18" charset="0"/>
              <a:cs typeface="Verdana"/>
            </a:endParaRPr>
          </a:p>
        </p:txBody>
      </p:sp>
      <p:sp>
        <p:nvSpPr>
          <p:cNvPr id="8" name="object 8"/>
          <p:cNvSpPr/>
          <p:nvPr/>
        </p:nvSpPr>
        <p:spPr>
          <a:xfrm>
            <a:off x="13165712" y="2231942"/>
            <a:ext cx="6942592" cy="6966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12" name="Picture 11">
            <a:extLst>
              <a:ext uri="{FF2B5EF4-FFF2-40B4-BE49-F238E27FC236}">
                <a16:creationId xmlns:a16="http://schemas.microsoft.com/office/drawing/2014/main" id="{8B53779A-8149-492E-A44E-193E9B4C8C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0992" y="1539549"/>
            <a:ext cx="5867863" cy="6782265"/>
          </a:xfrm>
          <a:prstGeom prst="rect">
            <a:avLst/>
          </a:prstGeom>
          <a:ln>
            <a:noFill/>
          </a:ln>
          <a:effectLst>
            <a:softEdge rad="112500"/>
          </a:effectLst>
        </p:spPr>
      </p:pic>
      <p:pic>
        <p:nvPicPr>
          <p:cNvPr id="9" name="Picture 8">
            <a:extLst>
              <a:ext uri="{FF2B5EF4-FFF2-40B4-BE49-F238E27FC236}">
                <a16:creationId xmlns:a16="http://schemas.microsoft.com/office/drawing/2014/main" id="{BF83BB0B-D165-4129-935D-5720DE4FFD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804" y="1579858"/>
            <a:ext cx="6027187" cy="6782265"/>
          </a:xfrm>
          <a:prstGeom prst="rect">
            <a:avLst/>
          </a:prstGeom>
          <a:ln>
            <a:noFill/>
          </a:ln>
          <a:effectLst>
            <a:softEdge rad="112500"/>
          </a:effectLst>
        </p:spPr>
      </p:pic>
      <p:pic>
        <p:nvPicPr>
          <p:cNvPr id="11" name="Picture 10">
            <a:extLst>
              <a:ext uri="{FF2B5EF4-FFF2-40B4-BE49-F238E27FC236}">
                <a16:creationId xmlns:a16="http://schemas.microsoft.com/office/drawing/2014/main" id="{8340F57B-CE9E-495C-9A4E-28E03CB6D687}"/>
              </a:ext>
            </a:extLst>
          </p:cNvPr>
          <p:cNvPicPr>
            <a:picLocks noChangeAspect="1"/>
          </p:cNvPicPr>
          <p:nvPr/>
        </p:nvPicPr>
        <p:blipFill rotWithShape="1">
          <a:blip r:embed="rId5">
            <a:extLst>
              <a:ext uri="{28A0092B-C50C-407E-A947-70E740481C1C}">
                <a14:useLocalDpi xmlns:a14="http://schemas.microsoft.com/office/drawing/2010/main" val="0"/>
              </a:ext>
            </a:extLst>
          </a:blip>
          <a:srcRect l="64725" t="12127" r="2535" b="19960"/>
          <a:stretch/>
        </p:blipFill>
        <p:spPr>
          <a:xfrm>
            <a:off x="793803" y="8321813"/>
            <a:ext cx="4289456" cy="2463957"/>
          </a:xfrm>
          <a:prstGeom prst="rect">
            <a:avLst/>
          </a:prstGeom>
          <a:ln>
            <a:noFill/>
          </a:ln>
          <a:effectLst>
            <a:softEdge rad="112500"/>
          </a:effectLst>
        </p:spPr>
      </p:pic>
      <p:sp>
        <p:nvSpPr>
          <p:cNvPr id="13" name="object 7">
            <a:extLst>
              <a:ext uri="{FF2B5EF4-FFF2-40B4-BE49-F238E27FC236}">
                <a16:creationId xmlns:a16="http://schemas.microsoft.com/office/drawing/2014/main" id="{41AD38F7-2374-48CC-908B-15DF198E84FF}"/>
              </a:ext>
            </a:extLst>
          </p:cNvPr>
          <p:cNvSpPr txBox="1"/>
          <p:nvPr/>
        </p:nvSpPr>
        <p:spPr>
          <a:xfrm>
            <a:off x="5175659" y="8559174"/>
            <a:ext cx="7513196" cy="2135842"/>
          </a:xfrm>
          <a:prstGeom prst="rect">
            <a:avLst/>
          </a:prstGeom>
        </p:spPr>
        <p:txBody>
          <a:bodyPr vert="horz" wrap="square" lIns="0" tIns="12066" rIns="0" bIns="0" rtlCol="0">
            <a:spAutoFit/>
          </a:bodyPr>
          <a:lstStyle/>
          <a:p>
            <a:pPr fontAlgn="base"/>
            <a:r>
              <a:rPr lang="en-US" b="1" cap="all" spc="100" dirty="0">
                <a:solidFill>
                  <a:srgbClr val="3A2D1A"/>
                </a:solidFill>
                <a:latin typeface="Lucida Bright" panose="02040602050505020304" pitchFamily="18" charset="0"/>
                <a:ea typeface="+mj-ea"/>
                <a:cs typeface="+mj-cs"/>
              </a:rPr>
              <a:t>Crafting Unique and Stunning Transformations for Every Room</a:t>
            </a:r>
            <a:r>
              <a:rPr lang="en-US" b="1" cap="all" spc="100" dirty="0">
                <a:solidFill>
                  <a:srgbClr val="3A2D1A"/>
                </a:solidFill>
                <a:latin typeface="Century" panose="02040604050505020304" pitchFamily="18" charset="0"/>
                <a:ea typeface="+mj-ea"/>
                <a:cs typeface="+mj-cs"/>
              </a:rPr>
              <a:t>.</a:t>
            </a:r>
          </a:p>
          <a:p>
            <a:pPr fontAlgn="base"/>
            <a:endParaRPr lang="en-US" sz="1200" cap="all" spc="110" dirty="0">
              <a:solidFill>
                <a:srgbClr val="3A2D1A"/>
              </a:solidFill>
              <a:latin typeface="Kristen ITC" panose="03050502040202030202" pitchFamily="66" charset="0"/>
              <a:ea typeface="+mj-ea"/>
              <a:cs typeface="+mj-cs"/>
            </a:endParaRPr>
          </a:p>
          <a:p>
            <a:pPr fontAlgn="base"/>
            <a:r>
              <a:rPr lang="en-US"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A Beautiful and functional home is something everyone should enjoy, and </a:t>
            </a:r>
            <a:r>
              <a:rPr lang="en-US" sz="1600" b="1" cap="all" spc="110" dirty="0">
                <a:solidFill>
                  <a:srgbClr val="3A2D1A"/>
                </a:solidFill>
                <a:latin typeface="Lucida Handwriting" panose="03010101010101010101" pitchFamily="66" charset="0"/>
                <a:ea typeface="+mj-ea"/>
                <a:cs typeface="+mj-cs"/>
              </a:rPr>
              <a:t>HOUZZ MOOD </a:t>
            </a:r>
            <a:r>
              <a:rPr lang="en-US"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Interior is passionate about helping you realize your vision. We have a wide array of products available, from trendy modular kitchens to all-encompassing interior solutions for both residential and commercial properties.</a:t>
            </a:r>
            <a:endParaRPr lang="en-US" dirty="0">
              <a:latin typeface="Bookman Old Style" panose="02050604050505020204" pitchFamily="18" charset="0"/>
              <a:cs typeface="Verdana"/>
            </a:endParaRPr>
          </a:p>
        </p:txBody>
      </p:sp>
      <p:sp>
        <p:nvSpPr>
          <p:cNvPr id="2" name="Rectangle 1">
            <a:extLst>
              <a:ext uri="{FF2B5EF4-FFF2-40B4-BE49-F238E27FC236}">
                <a16:creationId xmlns:a16="http://schemas.microsoft.com/office/drawing/2014/main" id="{E4ABE94D-6ECD-4622-B438-0CB054A5DFDB}"/>
              </a:ext>
            </a:extLst>
          </p:cNvPr>
          <p:cNvSpPr/>
          <p:nvPr/>
        </p:nvSpPr>
        <p:spPr>
          <a:xfrm>
            <a:off x="12688854" y="1740158"/>
            <a:ext cx="7117589" cy="507190"/>
          </a:xfrm>
          <a:prstGeom prst="rect">
            <a:avLst/>
          </a:prstGeom>
        </p:spPr>
        <p:txBody>
          <a:bodyPr wrap="square">
            <a:spAutoFit/>
          </a:bodyPr>
          <a:lstStyle/>
          <a:p>
            <a:pPr marL="12701" marR="5081" indent="442003" defTabSz="1507846">
              <a:lnSpc>
                <a:spcPct val="78900"/>
              </a:lnSpc>
              <a:spcBef>
                <a:spcPts val="1575"/>
              </a:spcBef>
            </a:pPr>
            <a:r>
              <a:rPr lang="en-US" sz="3200" b="1" cap="all" spc="110" dirty="0">
                <a:solidFill>
                  <a:srgbClr val="3A2D1A"/>
                </a:solidFill>
                <a:latin typeface="Lucida Handwriting" panose="03010101010101010101" pitchFamily="66" charset="0"/>
                <a:ea typeface="+mj-ea"/>
                <a:cs typeface="+mj-cs"/>
              </a:rPr>
              <a:t>About Houzz Mood</a:t>
            </a:r>
          </a:p>
        </p:txBody>
      </p:sp>
      <p:pic>
        <p:nvPicPr>
          <p:cNvPr id="4" name="Picture 3">
            <a:extLst>
              <a:ext uri="{FF2B5EF4-FFF2-40B4-BE49-F238E27FC236}">
                <a16:creationId xmlns:a16="http://schemas.microsoft.com/office/drawing/2014/main" id="{6CAC2910-C3AA-39B5-E457-8D2AA607E11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9552" b="38716"/>
          <a:stretch/>
        </p:blipFill>
        <p:spPr>
          <a:xfrm>
            <a:off x="629556" y="416969"/>
            <a:ext cx="4816475" cy="104670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6">
            <a:extLst>
              <a:ext uri="{FF2B5EF4-FFF2-40B4-BE49-F238E27FC236}">
                <a16:creationId xmlns:a16="http://schemas.microsoft.com/office/drawing/2014/main" id="{74AC7D9E-6ABF-4218-8C72-327744CCF414}"/>
              </a:ext>
            </a:extLst>
          </p:cNvPr>
          <p:cNvSpPr txBox="1">
            <a:spLocks/>
          </p:cNvSpPr>
          <p:nvPr/>
        </p:nvSpPr>
        <p:spPr>
          <a:xfrm>
            <a:off x="11545467" y="1555751"/>
            <a:ext cx="7924800" cy="507189"/>
          </a:xfrm>
          <a:prstGeom prst="rect">
            <a:avLst/>
          </a:prstGeom>
        </p:spPr>
        <p:txBody>
          <a:bodyPr vert="horz" wrap="square" lIns="0" tIns="14604" rIns="0" bIns="0" rtlCol="0" anchor="t">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0">
              <a:lnSpc>
                <a:spcPct val="100000"/>
              </a:lnSpc>
              <a:spcBef>
                <a:spcPts val="114"/>
              </a:spcBef>
            </a:pPr>
            <a:r>
              <a:rPr lang="en-US" sz="2800" b="1" spc="110" dirty="0">
                <a:solidFill>
                  <a:srgbClr val="3A2D1A"/>
                </a:solidFill>
                <a:latin typeface="Lucida Handwriting" panose="03010101010101010101" pitchFamily="66" charset="0"/>
              </a:rPr>
              <a:t>What makes us different </a:t>
            </a:r>
            <a:r>
              <a:rPr lang="en-US" sz="3200" b="1" spc="-30" dirty="0">
                <a:solidFill>
                  <a:srgbClr val="3A2D1A"/>
                </a:solidFill>
                <a:latin typeface="Century" panose="02040604050505020304" pitchFamily="18" charset="0"/>
              </a:rPr>
              <a:t>:-</a:t>
            </a:r>
            <a:endParaRPr lang="en-US" sz="3200" b="1" dirty="0">
              <a:latin typeface="Century" panose="02040604050505020304" pitchFamily="18" charset="0"/>
            </a:endParaRPr>
          </a:p>
        </p:txBody>
      </p:sp>
      <p:graphicFrame>
        <p:nvGraphicFramePr>
          <p:cNvPr id="2" name="Diagram 1">
            <a:extLst>
              <a:ext uri="{FF2B5EF4-FFF2-40B4-BE49-F238E27FC236}">
                <a16:creationId xmlns:a16="http://schemas.microsoft.com/office/drawing/2014/main" id="{663C9E21-4249-4800-B53C-3A3F5477D182}"/>
              </a:ext>
            </a:extLst>
          </p:cNvPr>
          <p:cNvGraphicFramePr/>
          <p:nvPr/>
        </p:nvGraphicFramePr>
        <p:xfrm>
          <a:off x="11529406" y="2620293"/>
          <a:ext cx="7210239" cy="4190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object 8">
            <a:extLst>
              <a:ext uri="{FF2B5EF4-FFF2-40B4-BE49-F238E27FC236}">
                <a16:creationId xmlns:a16="http://schemas.microsoft.com/office/drawing/2014/main" id="{29B474C8-A94E-4B60-9912-4EA7DBFEB757}"/>
              </a:ext>
            </a:extLst>
          </p:cNvPr>
          <p:cNvSpPr/>
          <p:nvPr/>
        </p:nvSpPr>
        <p:spPr>
          <a:xfrm rot="10800000" flipV="1">
            <a:off x="11545468" y="2139686"/>
            <a:ext cx="8530665"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4" name="Picture 3">
            <a:extLst>
              <a:ext uri="{FF2B5EF4-FFF2-40B4-BE49-F238E27FC236}">
                <a16:creationId xmlns:a16="http://schemas.microsoft.com/office/drawing/2014/main" id="{E77A7C8F-86BE-4812-A889-9505A11E4EB5}"/>
              </a:ext>
            </a:extLst>
          </p:cNvPr>
          <p:cNvPicPr>
            <a:picLocks noChangeAspect="1"/>
          </p:cNvPicPr>
          <p:nvPr/>
        </p:nvPicPr>
        <p:blipFill rotWithShape="1">
          <a:blip r:embed="rId7"/>
          <a:srcRect l="7300" t="12612" r="8443" b="8865"/>
          <a:stretch/>
        </p:blipFill>
        <p:spPr>
          <a:xfrm>
            <a:off x="602177" y="8011237"/>
            <a:ext cx="15928042" cy="2567364"/>
          </a:xfrm>
          <a:prstGeom prst="rect">
            <a:avLst/>
          </a:prstGeom>
          <a:ln>
            <a:noFill/>
          </a:ln>
          <a:effectLst>
            <a:softEdge rad="112500"/>
          </a:effectLst>
        </p:spPr>
      </p:pic>
      <p:pic>
        <p:nvPicPr>
          <p:cNvPr id="16" name="Content Placeholder 3">
            <a:extLst>
              <a:ext uri="{FF2B5EF4-FFF2-40B4-BE49-F238E27FC236}">
                <a16:creationId xmlns:a16="http://schemas.microsoft.com/office/drawing/2014/main" id="{398A263D-EBF5-4B41-A590-783E35E5B73E}"/>
              </a:ext>
            </a:extLst>
          </p:cNvPr>
          <p:cNvPicPr>
            <a:picLocks noGrp="1" noChangeAspect="1"/>
          </p:cNvPicPr>
          <p:nvPr>
            <p:ph idx="1"/>
          </p:nvPr>
        </p:nvPicPr>
        <p:blipFill>
          <a:blip r:embed="rId8">
            <a:extLst>
              <a:ext uri="{28A0092B-C50C-407E-A947-70E740481C1C}">
                <a14:useLocalDpi xmlns:a14="http://schemas.microsoft.com/office/drawing/2010/main" val="0"/>
              </a:ext>
            </a:extLst>
          </a:blip>
          <a:stretch>
            <a:fillRect/>
          </a:stretch>
        </p:blipFill>
        <p:spPr>
          <a:xfrm>
            <a:off x="635421" y="1463676"/>
            <a:ext cx="4569758" cy="6470817"/>
          </a:xfrm>
          <a:prstGeom prst="rect">
            <a:avLst/>
          </a:prstGeom>
          <a:ln>
            <a:noFill/>
          </a:ln>
          <a:effectLst>
            <a:softEdge rad="112500"/>
          </a:effectLst>
        </p:spPr>
      </p:pic>
      <p:pic>
        <p:nvPicPr>
          <p:cNvPr id="17" name="Picture 16" descr="6 ideas for a super stylish wardrobe - Santalucia.jfif">
            <a:extLst>
              <a:ext uri="{FF2B5EF4-FFF2-40B4-BE49-F238E27FC236}">
                <a16:creationId xmlns:a16="http://schemas.microsoft.com/office/drawing/2014/main" id="{1ABF4D62-1185-4C1B-9001-E8EB9BC7C9E8}"/>
              </a:ext>
            </a:extLst>
          </p:cNvPr>
          <p:cNvPicPr>
            <a:picLocks noChangeAspect="1"/>
          </p:cNvPicPr>
          <p:nvPr/>
        </p:nvPicPr>
        <p:blipFill>
          <a:blip r:embed="rId9" cstate="print"/>
          <a:stretch>
            <a:fillRect/>
          </a:stretch>
        </p:blipFill>
        <p:spPr>
          <a:xfrm>
            <a:off x="5218999" y="1463676"/>
            <a:ext cx="4865222" cy="6470817"/>
          </a:xfrm>
          <a:prstGeom prst="rect">
            <a:avLst/>
          </a:prstGeom>
          <a:ln>
            <a:noFill/>
          </a:ln>
          <a:effectLst>
            <a:softEdge rad="112500"/>
          </a:effectLst>
        </p:spPr>
      </p:pic>
      <p:pic>
        <p:nvPicPr>
          <p:cNvPr id="14" name="Picture 13">
            <a:extLst>
              <a:ext uri="{FF2B5EF4-FFF2-40B4-BE49-F238E27FC236}">
                <a16:creationId xmlns:a16="http://schemas.microsoft.com/office/drawing/2014/main" id="{765A85EE-5D7B-4012-98B2-785682F47763}"/>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39552" b="38716"/>
          <a:stretch/>
        </p:blipFill>
        <p:spPr>
          <a:xfrm>
            <a:off x="629556" y="416969"/>
            <a:ext cx="4816475" cy="104670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6">
            <a:extLst>
              <a:ext uri="{FF2B5EF4-FFF2-40B4-BE49-F238E27FC236}">
                <a16:creationId xmlns:a16="http://schemas.microsoft.com/office/drawing/2014/main" id="{74AC7D9E-6ABF-4218-8C72-327744CCF414}"/>
              </a:ext>
            </a:extLst>
          </p:cNvPr>
          <p:cNvSpPr txBox="1">
            <a:spLocks/>
          </p:cNvSpPr>
          <p:nvPr/>
        </p:nvSpPr>
        <p:spPr>
          <a:xfrm>
            <a:off x="5561060" y="610127"/>
            <a:ext cx="8257929" cy="507190"/>
          </a:xfrm>
          <a:prstGeom prst="rect">
            <a:avLst/>
          </a:prstGeom>
        </p:spPr>
        <p:txBody>
          <a:bodyPr vert="horz" wrap="square" lIns="0" tIns="14605" rIns="0" bIns="0" rtlCol="0" anchor="t">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gn="ctr">
              <a:lnSpc>
                <a:spcPct val="100000"/>
              </a:lnSpc>
              <a:spcBef>
                <a:spcPts val="114"/>
              </a:spcBef>
            </a:pPr>
            <a:r>
              <a:rPr lang="en-US" sz="3200" b="1" spc="90" dirty="0">
                <a:solidFill>
                  <a:srgbClr val="3A2D1A"/>
                </a:solidFill>
                <a:latin typeface="Lucida Handwriting" panose="03010101010101010101" pitchFamily="66" charset="0"/>
              </a:rPr>
              <a:t>our company in a Glance</a:t>
            </a:r>
          </a:p>
        </p:txBody>
      </p:sp>
      <p:sp>
        <p:nvSpPr>
          <p:cNvPr id="15" name="object 8">
            <a:extLst>
              <a:ext uri="{FF2B5EF4-FFF2-40B4-BE49-F238E27FC236}">
                <a16:creationId xmlns:a16="http://schemas.microsoft.com/office/drawing/2014/main" id="{BBB5E05C-C0C3-47EA-B826-4400B5A06EBB}"/>
              </a:ext>
            </a:extLst>
          </p:cNvPr>
          <p:cNvSpPr/>
          <p:nvPr/>
        </p:nvSpPr>
        <p:spPr>
          <a:xfrm>
            <a:off x="5561060" y="1094455"/>
            <a:ext cx="8746118" cy="45723"/>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sp>
        <p:nvSpPr>
          <p:cNvPr id="18" name="object 7">
            <a:extLst>
              <a:ext uri="{FF2B5EF4-FFF2-40B4-BE49-F238E27FC236}">
                <a16:creationId xmlns:a16="http://schemas.microsoft.com/office/drawing/2014/main" id="{3FEE30E9-FC52-4B05-9647-4E7E9BC4F233}"/>
              </a:ext>
            </a:extLst>
          </p:cNvPr>
          <p:cNvSpPr txBox="1"/>
          <p:nvPr/>
        </p:nvSpPr>
        <p:spPr>
          <a:xfrm>
            <a:off x="12008781" y="5124954"/>
            <a:ext cx="7163366" cy="1892975"/>
          </a:xfrm>
          <a:prstGeom prst="rect">
            <a:avLst/>
          </a:prstGeom>
        </p:spPr>
        <p:txBody>
          <a:bodyPr vert="horz" wrap="square" lIns="0" tIns="106688" rIns="0" bIns="0" rtlCol="0">
            <a:spAutoFit/>
          </a:bodyPr>
          <a:lstStyle/>
          <a:p>
            <a:r>
              <a:rPr lang="en-US" sz="2000" b="1" cap="all" spc="110" dirty="0">
                <a:solidFill>
                  <a:srgbClr val="FF0000"/>
                </a:solidFill>
                <a:latin typeface="Lucida Handwriting" panose="03010101010101010101" pitchFamily="66" charset="0"/>
                <a:ea typeface="+mj-ea"/>
                <a:cs typeface="+mj-cs"/>
              </a:rPr>
              <a:t>Our Mission </a:t>
            </a:r>
            <a:r>
              <a:rPr lang="en-US" sz="2400" b="1" cap="all" spc="110" dirty="0">
                <a:solidFill>
                  <a:srgbClr val="FF0000"/>
                </a:solidFill>
                <a:latin typeface="Javanese Text" panose="02000000000000000000" pitchFamily="2" charset="0"/>
                <a:ea typeface="+mj-ea"/>
                <a:cs typeface="+mj-cs"/>
              </a:rPr>
              <a:t>:- </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(Houzz Mood to deliver Modular Kitchen, interior design solutions, best </a:t>
            </a: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quality Product and after sales Service</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 that blend creativity with functionality, enhancing every space to meet the unique needs and aspirations of our clients).</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pic>
        <p:nvPicPr>
          <p:cNvPr id="2050" name="Picture 2" descr="Interior Designer | 2d Animation - YouTube">
            <a:extLst>
              <a:ext uri="{FF2B5EF4-FFF2-40B4-BE49-F238E27FC236}">
                <a16:creationId xmlns:a16="http://schemas.microsoft.com/office/drawing/2014/main" id="{2978C175-6E5F-4E95-82BD-C5184899D1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467" y="2846875"/>
            <a:ext cx="8678870" cy="64491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6" name="Picture 8" descr="Target - Free business icons">
            <a:extLst>
              <a:ext uri="{FF2B5EF4-FFF2-40B4-BE49-F238E27FC236}">
                <a16:creationId xmlns:a16="http://schemas.microsoft.com/office/drawing/2014/main" id="{6333AFA3-D173-4D08-B128-A204369EA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4403" y="5139580"/>
            <a:ext cx="2162364" cy="1892975"/>
          </a:xfrm>
          <a:prstGeom prst="rect">
            <a:avLst/>
          </a:prstGeom>
          <a:noFill/>
          <a:extLst>
            <a:ext uri="{909E8E84-426E-40DD-AFC4-6F175D3DCCD1}">
              <a14:hiddenFill xmlns:a14="http://schemas.microsoft.com/office/drawing/2010/main">
                <a:solidFill>
                  <a:srgbClr val="FFFFFF"/>
                </a:solidFill>
              </a14:hiddenFill>
            </a:ext>
          </a:extLst>
        </p:spPr>
      </p:pic>
      <p:sp>
        <p:nvSpPr>
          <p:cNvPr id="19" name="object 7">
            <a:extLst>
              <a:ext uri="{FF2B5EF4-FFF2-40B4-BE49-F238E27FC236}">
                <a16:creationId xmlns:a16="http://schemas.microsoft.com/office/drawing/2014/main" id="{B7C2A9A7-2538-4C47-85EB-05FA4C23F88D}"/>
              </a:ext>
            </a:extLst>
          </p:cNvPr>
          <p:cNvSpPr txBox="1"/>
          <p:nvPr/>
        </p:nvSpPr>
        <p:spPr>
          <a:xfrm>
            <a:off x="12008781" y="2846875"/>
            <a:ext cx="7163366" cy="1954389"/>
          </a:xfrm>
          <a:prstGeom prst="rect">
            <a:avLst/>
          </a:prstGeom>
        </p:spPr>
        <p:txBody>
          <a:bodyPr vert="horz" wrap="square" lIns="0" tIns="106688" rIns="0" bIns="0" rtlCol="0">
            <a:spAutoFit/>
          </a:bodyPr>
          <a:lstStyle/>
          <a:p>
            <a:r>
              <a:rPr lang="en-US" sz="2000" b="1" cap="all" spc="110" dirty="0">
                <a:solidFill>
                  <a:srgbClr val="FF0000"/>
                </a:solidFill>
                <a:latin typeface="Lucida Handwriting" panose="03010101010101010101" pitchFamily="66" charset="0"/>
                <a:ea typeface="+mj-ea"/>
                <a:cs typeface="+mj-cs"/>
              </a:rPr>
              <a:t>Our Vision </a:t>
            </a:r>
            <a:r>
              <a:rPr lang="en-US" sz="2400" b="1" cap="all" spc="110" dirty="0">
                <a:solidFill>
                  <a:srgbClr val="FF0000"/>
                </a:solidFill>
                <a:latin typeface="Javanese Text" panose="02000000000000000000" pitchFamily="2" charset="0"/>
                <a:ea typeface="+mj-ea"/>
                <a:cs typeface="+mj-cs"/>
              </a:rPr>
              <a:t>:- </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(Houzz Mood vision is to create a world where everyone has access to affordable and functional modular furniture and </a:t>
            </a: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quality Products</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 that allows them to make a space that they love to live in).</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pic>
        <p:nvPicPr>
          <p:cNvPr id="2058" name="Picture 10" descr="vision logo clipart 10 free Cliparts | Download images on Clipground 2024">
            <a:extLst>
              <a:ext uri="{FF2B5EF4-FFF2-40B4-BE49-F238E27FC236}">
                <a16:creationId xmlns:a16="http://schemas.microsoft.com/office/drawing/2014/main" id="{F226CC25-3349-40B4-BF2F-4B9A5BAA341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2768" y="3115604"/>
            <a:ext cx="2303322" cy="16242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2" name="object 7">
            <a:extLst>
              <a:ext uri="{FF2B5EF4-FFF2-40B4-BE49-F238E27FC236}">
                <a16:creationId xmlns:a16="http://schemas.microsoft.com/office/drawing/2014/main" id="{63F69E08-2D56-40A9-A6D2-BD26B46140B2}"/>
              </a:ext>
            </a:extLst>
          </p:cNvPr>
          <p:cNvSpPr txBox="1"/>
          <p:nvPr/>
        </p:nvSpPr>
        <p:spPr>
          <a:xfrm>
            <a:off x="12008780" y="7403033"/>
            <a:ext cx="7264263" cy="1892975"/>
          </a:xfrm>
          <a:prstGeom prst="rect">
            <a:avLst/>
          </a:prstGeom>
        </p:spPr>
        <p:txBody>
          <a:bodyPr vert="horz" wrap="square" lIns="0" tIns="106688" rIns="0" bIns="0" rtlCol="0">
            <a:spAutoFit/>
          </a:bodyPr>
          <a:lstStyle/>
          <a:p>
            <a:r>
              <a:rPr lang="en-US" sz="2000" b="1" cap="all" spc="110" dirty="0">
                <a:solidFill>
                  <a:srgbClr val="FF0000"/>
                </a:solidFill>
                <a:latin typeface="Lucida Handwriting" panose="03010101010101010101" pitchFamily="66" charset="0"/>
                <a:ea typeface="+mj-ea"/>
                <a:cs typeface="+mj-cs"/>
              </a:rPr>
              <a:t>Our Purpose </a:t>
            </a:r>
            <a:r>
              <a:rPr lang="en-US" sz="2400" b="1" cap="all" spc="110" dirty="0">
                <a:solidFill>
                  <a:srgbClr val="FF0000"/>
                </a:solidFill>
                <a:latin typeface="Javanese Text" panose="02000000000000000000" pitchFamily="2" charset="0"/>
                <a:ea typeface="+mj-ea"/>
                <a:cs typeface="+mj-cs"/>
              </a:rPr>
              <a:t>:- </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(Our purpose is to deliver modular interiors that define your unique preferences and reflect functional, aesthetic and safe residential and commercial spaces for a better wellbeing</a:t>
            </a:r>
            <a:r>
              <a:rPr lang="en-US" dirty="0"/>
              <a:t>.</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pic>
        <p:nvPicPr>
          <p:cNvPr id="20" name="Picture 19">
            <a:extLst>
              <a:ext uri="{FF2B5EF4-FFF2-40B4-BE49-F238E27FC236}">
                <a16:creationId xmlns:a16="http://schemas.microsoft.com/office/drawing/2014/main" id="{04AE0A60-7AA4-4BB1-AF7C-3CA9DEC6E3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63856" y="7432286"/>
            <a:ext cx="2209847" cy="1892974"/>
          </a:xfrm>
          <a:prstGeom prst="rect">
            <a:avLst/>
          </a:prstGeom>
          <a:ln>
            <a:noFill/>
          </a:ln>
          <a:effectLst>
            <a:softEdge rad="112500"/>
          </a:effectLst>
        </p:spPr>
      </p:pic>
      <p:pic>
        <p:nvPicPr>
          <p:cNvPr id="2" name="Picture 1">
            <a:extLst>
              <a:ext uri="{FF2B5EF4-FFF2-40B4-BE49-F238E27FC236}">
                <a16:creationId xmlns:a16="http://schemas.microsoft.com/office/drawing/2014/main" id="{B28225E8-2C9D-55D2-A206-E9B1529F97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9552" b="38716"/>
          <a:stretch/>
        </p:blipFill>
        <p:spPr>
          <a:xfrm>
            <a:off x="629556" y="416969"/>
            <a:ext cx="4816475" cy="1046707"/>
          </a:xfrm>
          <a:prstGeom prst="rect">
            <a:avLst/>
          </a:prstGeom>
        </p:spPr>
      </p:pic>
    </p:spTree>
    <p:extLst>
      <p:ext uri="{BB962C8B-B14F-4D97-AF65-F5344CB8AC3E}">
        <p14:creationId xmlns:p14="http://schemas.microsoft.com/office/powerpoint/2010/main" val="3142176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11957995" y="2689518"/>
            <a:ext cx="7845484" cy="6772503"/>
          </a:xfrm>
          <a:prstGeom prst="rect">
            <a:avLst/>
          </a:prstGeom>
        </p:spPr>
        <p:txBody>
          <a:bodyPr vert="horz" wrap="square" lIns="0" tIns="106688" rIns="0" bIns="0" rtlCol="0">
            <a:spAutoFit/>
          </a:bodyPr>
          <a:lstStyle/>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Modular Kitchen, Wardrobe &amp; Profile Door.</a:t>
            </a: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Modular Furniture (TV Unit, Bathroom Vanity, Crockery Unit, Study Table, Profile Shutter) Etc.</a:t>
            </a: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Full Home Interior Design in 2D and 3D Formats.</a:t>
            </a: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Office &amp; Showroom Interior Design.</a:t>
            </a: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Architectural Consultancy.</a:t>
            </a: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Trunkey Projects.</a:t>
            </a: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Renovation.</a:t>
            </a: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Space Planning.</a:t>
            </a: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Post Project Completion. </a:t>
            </a: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Modular Hardware.</a:t>
            </a:r>
          </a:p>
          <a:p>
            <a:pPr marL="355636" marR="5081" indent="-342934">
              <a:lnSpc>
                <a:spcPts val="3710"/>
              </a:lnSpc>
              <a:spcBef>
                <a:spcPts val="840"/>
              </a:spcBef>
              <a:buFont typeface="Arial" panose="020B0604020202020204" pitchFamily="34" charset="0"/>
              <a:buChar char="•"/>
            </a:pPr>
            <a:endParaRPr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sp>
        <p:nvSpPr>
          <p:cNvPr id="13" name="object 6">
            <a:extLst>
              <a:ext uri="{FF2B5EF4-FFF2-40B4-BE49-F238E27FC236}">
                <a16:creationId xmlns:a16="http://schemas.microsoft.com/office/drawing/2014/main" id="{3B0F7EBA-B4CF-44DC-BF46-AFD545FA8618}"/>
              </a:ext>
            </a:extLst>
          </p:cNvPr>
          <p:cNvSpPr txBox="1">
            <a:spLocks/>
          </p:cNvSpPr>
          <p:nvPr/>
        </p:nvSpPr>
        <p:spPr>
          <a:xfrm>
            <a:off x="11957995" y="1846968"/>
            <a:ext cx="6713787" cy="507229"/>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nSpc>
                <a:spcPct val="100000"/>
              </a:lnSpc>
              <a:spcBef>
                <a:spcPts val="114"/>
              </a:spcBef>
            </a:pPr>
            <a:r>
              <a:rPr lang="en-US" sz="3200" b="1" spc="90" dirty="0">
                <a:solidFill>
                  <a:srgbClr val="3A2D1A"/>
                </a:solidFill>
                <a:latin typeface="Lucida Handwriting" panose="03010101010101010101" pitchFamily="66" charset="0"/>
              </a:rPr>
              <a:t>Our Service </a:t>
            </a:r>
            <a:r>
              <a:rPr lang="en-US" sz="3200" spc="110" dirty="0">
                <a:solidFill>
                  <a:srgbClr val="3A2D1A"/>
                </a:solidFill>
                <a:latin typeface="Kristen ITC" panose="03050502040202030202" pitchFamily="66" charset="0"/>
              </a:rPr>
              <a:t>:- </a:t>
            </a:r>
          </a:p>
        </p:txBody>
      </p:sp>
      <p:sp>
        <p:nvSpPr>
          <p:cNvPr id="14" name="object 8">
            <a:extLst>
              <a:ext uri="{FF2B5EF4-FFF2-40B4-BE49-F238E27FC236}">
                <a16:creationId xmlns:a16="http://schemas.microsoft.com/office/drawing/2014/main" id="{4E2D9BE4-5561-4DB7-8BE3-F9056234BA0B}"/>
              </a:ext>
            </a:extLst>
          </p:cNvPr>
          <p:cNvSpPr/>
          <p:nvPr/>
        </p:nvSpPr>
        <p:spPr>
          <a:xfrm flipV="1">
            <a:off x="11957995" y="2352429"/>
            <a:ext cx="8147693"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9" name="Picture 8">
            <a:extLst>
              <a:ext uri="{FF2B5EF4-FFF2-40B4-BE49-F238E27FC236}">
                <a16:creationId xmlns:a16="http://schemas.microsoft.com/office/drawing/2014/main" id="{015B316B-B711-4A42-AA4E-E3C357995639}"/>
              </a:ext>
            </a:extLst>
          </p:cNvPr>
          <p:cNvPicPr>
            <a:picLocks noChangeAspect="1"/>
          </p:cNvPicPr>
          <p:nvPr/>
        </p:nvPicPr>
        <p:blipFill rotWithShape="1">
          <a:blip r:embed="rId3">
            <a:extLst>
              <a:ext uri="{28A0092B-C50C-407E-A947-70E740481C1C}">
                <a14:useLocalDpi xmlns:a14="http://schemas.microsoft.com/office/drawing/2010/main" val="0"/>
              </a:ext>
            </a:extLst>
          </a:blip>
          <a:srcRect l="8193" t="3580" r="7892" b="2898"/>
          <a:stretch/>
        </p:blipFill>
        <p:spPr>
          <a:xfrm>
            <a:off x="336994" y="1766043"/>
            <a:ext cx="5797578" cy="8155832"/>
          </a:xfrm>
          <a:prstGeom prst="rect">
            <a:avLst/>
          </a:prstGeom>
          <a:ln>
            <a:noFill/>
          </a:ln>
          <a:effectLst>
            <a:softEdge rad="112500"/>
          </a:effectLst>
        </p:spPr>
      </p:pic>
      <p:pic>
        <p:nvPicPr>
          <p:cNvPr id="8" name="Picture 7">
            <a:extLst>
              <a:ext uri="{FF2B5EF4-FFF2-40B4-BE49-F238E27FC236}">
                <a16:creationId xmlns:a16="http://schemas.microsoft.com/office/drawing/2014/main" id="{4BDF52A5-AEC5-4C11-82A8-9EA4428B2BF6}"/>
              </a:ext>
            </a:extLst>
          </p:cNvPr>
          <p:cNvPicPr>
            <a:picLocks noChangeAspect="1"/>
          </p:cNvPicPr>
          <p:nvPr/>
        </p:nvPicPr>
        <p:blipFill>
          <a:blip r:embed="rId4" cstate="print"/>
          <a:stretch>
            <a:fillRect/>
          </a:stretch>
        </p:blipFill>
        <p:spPr>
          <a:xfrm>
            <a:off x="6090444" y="1766043"/>
            <a:ext cx="5715000" cy="8155832"/>
          </a:xfrm>
          <a:prstGeom prst="rect">
            <a:avLst/>
          </a:prstGeom>
          <a:ln>
            <a:noFill/>
          </a:ln>
          <a:effectLst>
            <a:softEdge rad="112500"/>
          </a:effectLst>
        </p:spPr>
      </p:pic>
      <p:pic>
        <p:nvPicPr>
          <p:cNvPr id="2" name="Picture 1">
            <a:extLst>
              <a:ext uri="{FF2B5EF4-FFF2-40B4-BE49-F238E27FC236}">
                <a16:creationId xmlns:a16="http://schemas.microsoft.com/office/drawing/2014/main" id="{2C96C1BC-0A1F-C71C-C842-E6919C28EC6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9552" b="38716"/>
          <a:stretch/>
        </p:blipFill>
        <p:spPr>
          <a:xfrm>
            <a:off x="629556" y="416969"/>
            <a:ext cx="4816475" cy="1046707"/>
          </a:xfrm>
          <a:prstGeom prst="rect">
            <a:avLst/>
          </a:prstGeom>
        </p:spPr>
      </p:pic>
    </p:spTree>
    <p:extLst>
      <p:ext uri="{BB962C8B-B14F-4D97-AF65-F5344CB8AC3E}">
        <p14:creationId xmlns:p14="http://schemas.microsoft.com/office/powerpoint/2010/main" val="3212128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11576844" y="2306085"/>
            <a:ext cx="8062601" cy="7246992"/>
          </a:xfrm>
          <a:prstGeom prst="rect">
            <a:avLst/>
          </a:prstGeom>
        </p:spPr>
        <p:txBody>
          <a:bodyPr vert="horz" wrap="square" lIns="0" tIns="106688" rIns="0" bIns="0" rtlCol="0">
            <a:spAutoFit/>
          </a:bodyPr>
          <a:lstStyle/>
          <a:p>
            <a:pPr marL="12701" marR="5081">
              <a:lnSpc>
                <a:spcPts val="3710"/>
              </a:lnSpc>
              <a:spcBef>
                <a:spcPts val="840"/>
              </a:spcBef>
            </a:pPr>
            <a:r>
              <a:rPr lang="en-US" sz="2000" b="1" cap="all" spc="110" dirty="0">
                <a:solidFill>
                  <a:srgbClr val="FF0000"/>
                </a:solidFill>
                <a:latin typeface="Lucida Handwriting" panose="03010101010101010101" pitchFamily="66" charset="0"/>
                <a:ea typeface="+mj-ea"/>
                <a:cs typeface="+mj-cs"/>
              </a:rPr>
              <a:t>Design is not just what it looks like and feels like. Design is how it Work. (Steve </a:t>
            </a:r>
            <a:r>
              <a:rPr lang="en-US" sz="2000" b="1" cap="all" spc="110" dirty="0" err="1">
                <a:solidFill>
                  <a:srgbClr val="FF0000"/>
                </a:solidFill>
                <a:latin typeface="Lucida Handwriting" panose="03010101010101010101" pitchFamily="66" charset="0"/>
                <a:ea typeface="+mj-ea"/>
                <a:cs typeface="+mj-cs"/>
              </a:rPr>
              <a:t>Jobe</a:t>
            </a:r>
            <a:r>
              <a:rPr lang="en-US" sz="2000" b="1" cap="all" spc="110" dirty="0">
                <a:solidFill>
                  <a:srgbClr val="FF0000"/>
                </a:solidFill>
                <a:latin typeface="Lucida Handwriting" panose="03010101010101010101" pitchFamily="66" charset="0"/>
                <a:ea typeface="+mj-ea"/>
                <a:cs typeface="+mj-cs"/>
              </a:rPr>
              <a:t>)</a:t>
            </a: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 Avoiding Costly Mistakes.</a:t>
            </a:r>
          </a:p>
          <a:p>
            <a:pPr marL="355636" marR="5081" indent="-342934">
              <a:lnSpc>
                <a:spcPts val="3710"/>
              </a:lnSpc>
              <a:spcBef>
                <a:spcPts val="840"/>
              </a:spcBef>
              <a:buFont typeface="Arial" panose="020B0604020202020204" pitchFamily="34" charset="0"/>
              <a:buChar char="•"/>
            </a:pP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Knowledge of Current Trends and Quality Brands.</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Because you can’t invest as much time</a:t>
            </a:r>
          </a:p>
          <a:p>
            <a:pPr marL="355636" marR="5081" indent="-342934">
              <a:lnSpc>
                <a:spcPts val="3710"/>
              </a:lnSpc>
              <a:spcBef>
                <a:spcPts val="840"/>
              </a:spcBef>
              <a:buFont typeface="Arial" panose="020B0604020202020204" pitchFamily="34" charset="0"/>
              <a:buChar char="•"/>
            </a:pP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Because we can make space more functional.</a:t>
            </a:r>
          </a:p>
          <a:p>
            <a:pPr marL="355636" marR="5081" indent="-342934">
              <a:lnSpc>
                <a:spcPts val="3710"/>
              </a:lnSpc>
              <a:spcBef>
                <a:spcPts val="840"/>
              </a:spcBef>
              <a:buFont typeface="Arial" panose="020B0604020202020204" pitchFamily="34" charset="0"/>
              <a:buChar char="•"/>
            </a:pP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Because we have ample resources and the best contact just a call away</a:t>
            </a:r>
            <a:r>
              <a:rPr lang="en-US" b="1" i="1" dirty="0"/>
              <a:t>.</a:t>
            </a:r>
          </a:p>
          <a:p>
            <a:pPr marL="355636" marR="5081" indent="-342934">
              <a:lnSpc>
                <a:spcPts val="3710"/>
              </a:lnSpc>
              <a:spcBef>
                <a:spcPts val="840"/>
              </a:spcBef>
              <a:buFont typeface="Arial" panose="020B0604020202020204" pitchFamily="34" charset="0"/>
              <a:buChar char="•"/>
            </a:pP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Because we will offer you value for Money.</a:t>
            </a:r>
          </a:p>
          <a:p>
            <a:pPr marL="355636" marR="5081" indent="-342934">
              <a:lnSpc>
                <a:spcPts val="3710"/>
              </a:lnSpc>
              <a:spcBef>
                <a:spcPts val="840"/>
              </a:spcBef>
              <a:buFont typeface="Arial" panose="020B0604020202020204" pitchFamily="34" charset="0"/>
              <a:buChar char="•"/>
            </a:pP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Because you'll still need a professional liaison.</a:t>
            </a:r>
          </a:p>
          <a:p>
            <a:pPr marL="355636" marR="5081" indent="-342934">
              <a:lnSpc>
                <a:spcPts val="3710"/>
              </a:lnSpc>
              <a:spcBef>
                <a:spcPts val="840"/>
              </a:spcBef>
              <a:buFont typeface="Arial" panose="020B0604020202020204" pitchFamily="34" charset="0"/>
              <a:buChar char="•"/>
            </a:pP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Because we will give you best as per your budget.</a:t>
            </a:r>
          </a:p>
          <a:p>
            <a:pPr marL="355636" marR="5081" indent="-342934">
              <a:lnSpc>
                <a:spcPts val="3710"/>
              </a:lnSpc>
              <a:spcBef>
                <a:spcPts val="840"/>
              </a:spcBef>
              <a:buFont typeface="Arial" panose="020B0604020202020204" pitchFamily="34" charset="0"/>
              <a:buChar char="•"/>
            </a:pP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Because we give creative ideas and stay to on trends.</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pPr marL="355636" marR="5081" indent="-342934">
              <a:lnSpc>
                <a:spcPts val="3710"/>
              </a:lnSpc>
              <a:spcBef>
                <a:spcPts val="840"/>
              </a:spcBef>
              <a:buFont typeface="Arial" panose="020B0604020202020204" pitchFamily="34" charset="0"/>
              <a:buChar char="•"/>
            </a:pP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sp>
        <p:nvSpPr>
          <p:cNvPr id="13" name="object 6">
            <a:extLst>
              <a:ext uri="{FF2B5EF4-FFF2-40B4-BE49-F238E27FC236}">
                <a16:creationId xmlns:a16="http://schemas.microsoft.com/office/drawing/2014/main" id="{3B0F7EBA-B4CF-44DC-BF46-AFD545FA8618}"/>
              </a:ext>
            </a:extLst>
          </p:cNvPr>
          <p:cNvSpPr txBox="1">
            <a:spLocks/>
          </p:cNvSpPr>
          <p:nvPr/>
        </p:nvSpPr>
        <p:spPr>
          <a:xfrm>
            <a:off x="5252244" y="820697"/>
            <a:ext cx="9830576" cy="507190"/>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nSpc>
                <a:spcPct val="100000"/>
              </a:lnSpc>
              <a:spcBef>
                <a:spcPts val="114"/>
              </a:spcBef>
            </a:pPr>
            <a:r>
              <a:rPr lang="en-US" sz="3200" b="1" spc="90" dirty="0">
                <a:solidFill>
                  <a:srgbClr val="3A2D1A"/>
                </a:solidFill>
                <a:latin typeface="Lucida Handwriting" panose="03010101010101010101" pitchFamily="66" charset="0"/>
              </a:rPr>
              <a:t>Why Hire Professional Designers? </a:t>
            </a:r>
          </a:p>
        </p:txBody>
      </p:sp>
      <p:sp>
        <p:nvSpPr>
          <p:cNvPr id="14" name="object 8">
            <a:extLst>
              <a:ext uri="{FF2B5EF4-FFF2-40B4-BE49-F238E27FC236}">
                <a16:creationId xmlns:a16="http://schemas.microsoft.com/office/drawing/2014/main" id="{4E2D9BE4-5561-4DB7-8BE3-F9056234BA0B}"/>
              </a:ext>
            </a:extLst>
          </p:cNvPr>
          <p:cNvSpPr/>
          <p:nvPr/>
        </p:nvSpPr>
        <p:spPr>
          <a:xfrm>
            <a:off x="5088940" y="1344499"/>
            <a:ext cx="9383503" cy="48588"/>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3" name="Picture 2">
            <a:extLst>
              <a:ext uri="{FF2B5EF4-FFF2-40B4-BE49-F238E27FC236}">
                <a16:creationId xmlns:a16="http://schemas.microsoft.com/office/drawing/2014/main" id="{CD0E8801-04A1-4266-95EA-7606600F52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581" y="2332225"/>
            <a:ext cx="5410627" cy="3769402"/>
          </a:xfrm>
          <a:prstGeom prst="rect">
            <a:avLst/>
          </a:prstGeom>
          <a:ln>
            <a:noFill/>
          </a:ln>
          <a:effectLst>
            <a:softEdge rad="112500"/>
          </a:effectLst>
        </p:spPr>
      </p:pic>
      <p:pic>
        <p:nvPicPr>
          <p:cNvPr id="10" name="Picture 9">
            <a:extLst>
              <a:ext uri="{FF2B5EF4-FFF2-40B4-BE49-F238E27FC236}">
                <a16:creationId xmlns:a16="http://schemas.microsoft.com/office/drawing/2014/main" id="{AD26A9FA-56A7-4AA4-8BD0-27BCC8C778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3208" y="2397424"/>
            <a:ext cx="5391978" cy="3769402"/>
          </a:xfrm>
          <a:prstGeom prst="rect">
            <a:avLst/>
          </a:prstGeom>
          <a:ln>
            <a:noFill/>
          </a:ln>
          <a:effectLst>
            <a:softEdge rad="112500"/>
          </a:effectLst>
        </p:spPr>
      </p:pic>
      <p:pic>
        <p:nvPicPr>
          <p:cNvPr id="11" name="Picture 10">
            <a:extLst>
              <a:ext uri="{FF2B5EF4-FFF2-40B4-BE49-F238E27FC236}">
                <a16:creationId xmlns:a16="http://schemas.microsoft.com/office/drawing/2014/main" id="{26748017-15E2-4CCF-B56C-8F4164FB5F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243" y="6242962"/>
            <a:ext cx="5426460" cy="4040905"/>
          </a:xfrm>
          <a:prstGeom prst="rect">
            <a:avLst/>
          </a:prstGeom>
          <a:ln>
            <a:noFill/>
          </a:ln>
          <a:effectLst>
            <a:softEdge rad="112500"/>
          </a:effectLst>
        </p:spPr>
      </p:pic>
      <p:pic>
        <p:nvPicPr>
          <p:cNvPr id="15" name="Picture 14">
            <a:extLst>
              <a:ext uri="{FF2B5EF4-FFF2-40B4-BE49-F238E27FC236}">
                <a16:creationId xmlns:a16="http://schemas.microsoft.com/office/drawing/2014/main" id="{0F6429E2-F4DF-45D7-BB9B-100A3876F6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2232" y="6242962"/>
            <a:ext cx="5322954" cy="4040905"/>
          </a:xfrm>
          <a:prstGeom prst="rect">
            <a:avLst/>
          </a:prstGeom>
          <a:ln>
            <a:noFill/>
          </a:ln>
          <a:effectLst>
            <a:softEdge rad="112500"/>
          </a:effectLst>
        </p:spPr>
      </p:pic>
      <p:pic>
        <p:nvPicPr>
          <p:cNvPr id="2" name="Picture 1">
            <a:extLst>
              <a:ext uri="{FF2B5EF4-FFF2-40B4-BE49-F238E27FC236}">
                <a16:creationId xmlns:a16="http://schemas.microsoft.com/office/drawing/2014/main" id="{4D10A85C-6F30-C188-D865-404DAA4512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9552" b="38716"/>
          <a:stretch/>
        </p:blipFill>
        <p:spPr>
          <a:xfrm>
            <a:off x="466243" y="701675"/>
            <a:ext cx="4013087" cy="972820"/>
          </a:xfrm>
          <a:prstGeom prst="rect">
            <a:avLst/>
          </a:prstGeom>
        </p:spPr>
      </p:pic>
    </p:spTree>
    <p:extLst>
      <p:ext uri="{BB962C8B-B14F-4D97-AF65-F5344CB8AC3E}">
        <p14:creationId xmlns:p14="http://schemas.microsoft.com/office/powerpoint/2010/main" val="984605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6">
            <a:extLst>
              <a:ext uri="{FF2B5EF4-FFF2-40B4-BE49-F238E27FC236}">
                <a16:creationId xmlns:a16="http://schemas.microsoft.com/office/drawing/2014/main" id="{3B0F7EBA-B4CF-44DC-BF46-AFD545FA8618}"/>
              </a:ext>
            </a:extLst>
          </p:cNvPr>
          <p:cNvSpPr txBox="1">
            <a:spLocks/>
          </p:cNvSpPr>
          <p:nvPr/>
        </p:nvSpPr>
        <p:spPr>
          <a:xfrm>
            <a:off x="4795044" y="571077"/>
            <a:ext cx="10972800" cy="876522"/>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gn="ctr">
              <a:lnSpc>
                <a:spcPct val="100000"/>
              </a:lnSpc>
              <a:spcBef>
                <a:spcPts val="114"/>
              </a:spcBef>
            </a:pPr>
            <a:r>
              <a:rPr lang="en-US" sz="2800" b="1" spc="90" dirty="0">
                <a:solidFill>
                  <a:srgbClr val="3A2D1A"/>
                </a:solidFill>
                <a:latin typeface="Lucida Handwriting" panose="03010101010101010101" pitchFamily="66" charset="0"/>
              </a:rPr>
              <a:t>Houzz Mood Front Finish, Core Material &amp; Hardware Brands we are dealing with</a:t>
            </a:r>
          </a:p>
        </p:txBody>
      </p:sp>
      <p:sp>
        <p:nvSpPr>
          <p:cNvPr id="2" name="Rectangle 1">
            <a:extLst>
              <a:ext uri="{FF2B5EF4-FFF2-40B4-BE49-F238E27FC236}">
                <a16:creationId xmlns:a16="http://schemas.microsoft.com/office/drawing/2014/main" id="{DC489634-94B7-49C4-BA78-B84A3C2923A0}"/>
              </a:ext>
            </a:extLst>
          </p:cNvPr>
          <p:cNvSpPr/>
          <p:nvPr/>
        </p:nvSpPr>
        <p:spPr>
          <a:xfrm>
            <a:off x="662021" y="1995341"/>
            <a:ext cx="2830583" cy="461665"/>
          </a:xfrm>
          <a:prstGeom prst="rect">
            <a:avLst/>
          </a:prstGeom>
        </p:spPr>
        <p:txBody>
          <a:bodyPr wrap="none">
            <a:spAutoFit/>
          </a:bodyPr>
          <a:lstStyle/>
          <a:p>
            <a:r>
              <a:rPr lang="en-US" sz="2400" b="1" cap="all" spc="110" dirty="0">
                <a:solidFill>
                  <a:srgbClr val="FF0000"/>
                </a:solidFill>
                <a:latin typeface="Lucida Handwriting" panose="03010101010101010101" pitchFamily="66" charset="0"/>
                <a:ea typeface="+mj-ea"/>
                <a:cs typeface="+mj-cs"/>
              </a:rPr>
              <a:t>Front Finish</a:t>
            </a:r>
          </a:p>
        </p:txBody>
      </p:sp>
      <p:sp>
        <p:nvSpPr>
          <p:cNvPr id="4" name="Rectangle 3">
            <a:extLst>
              <a:ext uri="{FF2B5EF4-FFF2-40B4-BE49-F238E27FC236}">
                <a16:creationId xmlns:a16="http://schemas.microsoft.com/office/drawing/2014/main" id="{F54E2B94-EA68-415C-A9D3-A99DB6FD54CB}"/>
              </a:ext>
            </a:extLst>
          </p:cNvPr>
          <p:cNvSpPr/>
          <p:nvPr/>
        </p:nvSpPr>
        <p:spPr>
          <a:xfrm>
            <a:off x="660650" y="2391986"/>
            <a:ext cx="10263910" cy="3139321"/>
          </a:xfrm>
          <a:prstGeom prst="rect">
            <a:avLst/>
          </a:prstGeom>
        </p:spPr>
        <p:txBody>
          <a:bodyPr wrap="square">
            <a:spAutoFit/>
          </a:bodyPr>
          <a:lstStyle/>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LAMINTE/ MICA:- MERINO, Advance, </a:t>
            </a:r>
            <a:r>
              <a:rPr lang="en-IN"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Century ETC.</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ACRYLIC : - REHAU, DEXARATE</a:t>
            </a:r>
            <a:r>
              <a:rPr lang="en-IN"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 ETC.</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POLY-GLASS :- 2MM ACRYLIC.</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P.U. SHUTTER :- PAINTED SHUTTER. Plain &amp; Design.</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VENEER &amp; VENNER PU SHUTTER.</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LACQUERED GLASS SHUTTER.</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PROFILE SHUTTER :- Aluminum GLASS PROFILE SHUTTER.</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LEATHER PROFILE SHUTTER.</a:t>
            </a:r>
          </a:p>
          <a:p>
            <a:pPr marL="342900" indent="-342900">
              <a:buAutoNum type="arabicPeriod"/>
            </a:pPr>
            <a:r>
              <a:rPr lang="it-IT"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U.V. SHUTTER (UL TRAVIOLET)</a:t>
            </a:r>
            <a:endPar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pPr marL="342900" indent="-342900">
              <a:buAutoNum type="arabicPeriod"/>
            </a:pPr>
            <a:endParaRPr lang="en-US" dirty="0"/>
          </a:p>
        </p:txBody>
      </p:sp>
      <p:sp>
        <p:nvSpPr>
          <p:cNvPr id="17" name="Rectangle 16">
            <a:extLst>
              <a:ext uri="{FF2B5EF4-FFF2-40B4-BE49-F238E27FC236}">
                <a16:creationId xmlns:a16="http://schemas.microsoft.com/office/drawing/2014/main" id="{E7DC5F50-69D3-421B-946E-5DF7E6B636BB}"/>
              </a:ext>
            </a:extLst>
          </p:cNvPr>
          <p:cNvSpPr/>
          <p:nvPr/>
        </p:nvSpPr>
        <p:spPr>
          <a:xfrm>
            <a:off x="703630" y="5438974"/>
            <a:ext cx="3504593" cy="461665"/>
          </a:xfrm>
          <a:prstGeom prst="rect">
            <a:avLst/>
          </a:prstGeom>
        </p:spPr>
        <p:txBody>
          <a:bodyPr wrap="square">
            <a:spAutoFit/>
          </a:bodyPr>
          <a:lstStyle/>
          <a:p>
            <a:r>
              <a:rPr lang="en-US" sz="2400" b="1" cap="all" spc="110" dirty="0">
                <a:solidFill>
                  <a:srgbClr val="FF0000"/>
                </a:solidFill>
                <a:latin typeface="Lucida Handwriting" panose="03010101010101010101" pitchFamily="66" charset="0"/>
                <a:ea typeface="+mj-ea"/>
                <a:cs typeface="+mj-cs"/>
              </a:rPr>
              <a:t>Core Material</a:t>
            </a:r>
          </a:p>
        </p:txBody>
      </p:sp>
      <p:sp>
        <p:nvSpPr>
          <p:cNvPr id="18" name="Rectangle 17">
            <a:extLst>
              <a:ext uri="{FF2B5EF4-FFF2-40B4-BE49-F238E27FC236}">
                <a16:creationId xmlns:a16="http://schemas.microsoft.com/office/drawing/2014/main" id="{9FCF6A51-835B-4A67-8DB3-B7759FB28E0D}"/>
              </a:ext>
            </a:extLst>
          </p:cNvPr>
          <p:cNvSpPr/>
          <p:nvPr/>
        </p:nvSpPr>
        <p:spPr>
          <a:xfrm>
            <a:off x="702260" y="5853157"/>
            <a:ext cx="8916164" cy="1938992"/>
          </a:xfrm>
          <a:prstGeom prst="rect">
            <a:avLst/>
          </a:prstGeom>
        </p:spPr>
        <p:txBody>
          <a:bodyPr wrap="square">
            <a:spAutoFit/>
          </a:bodyPr>
          <a:lstStyle/>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MR PLY: MOISTURE RESISTANT, </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B.W.R. PLY: BOILLING WATER RESISTANCE</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B.W.P. PLY: BOILING WATER PROOF</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BIRCH PLY: RUSSIAN BIRCH</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HDHMR: HIGH DENSITY HIGH MOISTURERESISTANCE</a:t>
            </a:r>
          </a:p>
          <a:p>
            <a:pPr marL="342900" indent="-342900">
              <a:buAutoNum type="arabicPeriod"/>
            </a:pPr>
            <a:r>
              <a:rPr lang="en-US" sz="20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BOILO: BOILINGWATER PROOF BOARD</a:t>
            </a:r>
          </a:p>
        </p:txBody>
      </p:sp>
      <p:pic>
        <p:nvPicPr>
          <p:cNvPr id="5" name="Picture 4">
            <a:extLst>
              <a:ext uri="{FF2B5EF4-FFF2-40B4-BE49-F238E27FC236}">
                <a16:creationId xmlns:a16="http://schemas.microsoft.com/office/drawing/2014/main" id="{536A45D2-0CD3-4334-8BD1-8E1D2FAE9881}"/>
              </a:ext>
            </a:extLst>
          </p:cNvPr>
          <p:cNvPicPr>
            <a:picLocks noChangeAspect="1"/>
          </p:cNvPicPr>
          <p:nvPr/>
        </p:nvPicPr>
        <p:blipFill rotWithShape="1">
          <a:blip r:embed="rId2"/>
          <a:srcRect l="21585" t="9128" r="21667" b="12517"/>
          <a:stretch/>
        </p:blipFill>
        <p:spPr>
          <a:xfrm>
            <a:off x="860748" y="8410989"/>
            <a:ext cx="1371600" cy="1305226"/>
          </a:xfrm>
          <a:prstGeom prst="rect">
            <a:avLst/>
          </a:prstGeom>
        </p:spPr>
      </p:pic>
      <p:sp>
        <p:nvSpPr>
          <p:cNvPr id="19" name="Rectangle 18">
            <a:extLst>
              <a:ext uri="{FF2B5EF4-FFF2-40B4-BE49-F238E27FC236}">
                <a16:creationId xmlns:a16="http://schemas.microsoft.com/office/drawing/2014/main" id="{ED144F30-9F44-47FE-8336-4E942C54303D}"/>
              </a:ext>
            </a:extLst>
          </p:cNvPr>
          <p:cNvSpPr/>
          <p:nvPr/>
        </p:nvSpPr>
        <p:spPr>
          <a:xfrm>
            <a:off x="737045" y="9795305"/>
            <a:ext cx="1619005" cy="369332"/>
          </a:xfrm>
          <a:prstGeom prst="rect">
            <a:avLst/>
          </a:prstGeom>
        </p:spPr>
        <p:txBody>
          <a:bodyPr wrap="square">
            <a:spAutoFit/>
          </a:bodyPr>
          <a:lstStyle/>
          <a:p>
            <a:pPr algn="ctr"/>
            <a:r>
              <a:rPr lang="en-US" b="1" cap="all" spc="110" dirty="0">
                <a:solidFill>
                  <a:srgbClr val="FF0000"/>
                </a:solidFill>
                <a:latin typeface="Lucida Handwriting" panose="03010101010101010101" pitchFamily="66" charset="0"/>
                <a:ea typeface="+mj-ea"/>
                <a:cs typeface="+mj-cs"/>
              </a:rPr>
              <a:t>MR Ply</a:t>
            </a:r>
          </a:p>
        </p:txBody>
      </p:sp>
      <p:pic>
        <p:nvPicPr>
          <p:cNvPr id="6" name="Picture 5">
            <a:extLst>
              <a:ext uri="{FF2B5EF4-FFF2-40B4-BE49-F238E27FC236}">
                <a16:creationId xmlns:a16="http://schemas.microsoft.com/office/drawing/2014/main" id="{A0E6A827-97B4-4911-9F37-672A6402F55A}"/>
              </a:ext>
            </a:extLst>
          </p:cNvPr>
          <p:cNvPicPr>
            <a:picLocks noChangeAspect="1"/>
          </p:cNvPicPr>
          <p:nvPr/>
        </p:nvPicPr>
        <p:blipFill rotWithShape="1">
          <a:blip r:embed="rId3"/>
          <a:srcRect l="902" t="5206" r="53462" b="22110"/>
          <a:stretch/>
        </p:blipFill>
        <p:spPr>
          <a:xfrm>
            <a:off x="2526285" y="8410988"/>
            <a:ext cx="1476498" cy="1225717"/>
          </a:xfrm>
          <a:prstGeom prst="rect">
            <a:avLst/>
          </a:prstGeom>
        </p:spPr>
      </p:pic>
      <p:pic>
        <p:nvPicPr>
          <p:cNvPr id="20" name="Picture 19">
            <a:extLst>
              <a:ext uri="{FF2B5EF4-FFF2-40B4-BE49-F238E27FC236}">
                <a16:creationId xmlns:a16="http://schemas.microsoft.com/office/drawing/2014/main" id="{618777EB-5B85-4CB8-83C9-CBAB92F88ECE}"/>
              </a:ext>
            </a:extLst>
          </p:cNvPr>
          <p:cNvPicPr>
            <a:picLocks noChangeAspect="1"/>
          </p:cNvPicPr>
          <p:nvPr/>
        </p:nvPicPr>
        <p:blipFill rotWithShape="1">
          <a:blip r:embed="rId3"/>
          <a:srcRect l="53731" t="6928" r="3828" b="26284"/>
          <a:stretch/>
        </p:blipFill>
        <p:spPr>
          <a:xfrm>
            <a:off x="4263274" y="8483330"/>
            <a:ext cx="1710543" cy="1225717"/>
          </a:xfrm>
          <a:prstGeom prst="rect">
            <a:avLst/>
          </a:prstGeom>
        </p:spPr>
      </p:pic>
      <p:sp>
        <p:nvSpPr>
          <p:cNvPr id="21" name="Rectangle 20">
            <a:extLst>
              <a:ext uri="{FF2B5EF4-FFF2-40B4-BE49-F238E27FC236}">
                <a16:creationId xmlns:a16="http://schemas.microsoft.com/office/drawing/2014/main" id="{E4F543DD-FC54-4AA8-AAF4-9CC0BACFB03F}"/>
              </a:ext>
            </a:extLst>
          </p:cNvPr>
          <p:cNvSpPr/>
          <p:nvPr/>
        </p:nvSpPr>
        <p:spPr>
          <a:xfrm>
            <a:off x="2322636" y="9793879"/>
            <a:ext cx="1885587" cy="369332"/>
          </a:xfrm>
          <a:prstGeom prst="rect">
            <a:avLst/>
          </a:prstGeom>
        </p:spPr>
        <p:txBody>
          <a:bodyPr wrap="square">
            <a:spAutoFit/>
          </a:bodyPr>
          <a:lstStyle/>
          <a:p>
            <a:pPr algn="ctr"/>
            <a:r>
              <a:rPr lang="en-US" b="1" cap="all" spc="110" dirty="0">
                <a:solidFill>
                  <a:srgbClr val="FF0000"/>
                </a:solidFill>
                <a:latin typeface="Lucida Handwriting" panose="03010101010101010101" pitchFamily="66" charset="0"/>
                <a:ea typeface="+mj-ea"/>
                <a:cs typeface="+mj-cs"/>
              </a:rPr>
              <a:t>BWR PLY</a:t>
            </a:r>
          </a:p>
        </p:txBody>
      </p:sp>
      <p:sp>
        <p:nvSpPr>
          <p:cNvPr id="22" name="Rectangle 21">
            <a:extLst>
              <a:ext uri="{FF2B5EF4-FFF2-40B4-BE49-F238E27FC236}">
                <a16:creationId xmlns:a16="http://schemas.microsoft.com/office/drawing/2014/main" id="{B016F82E-E6DE-4867-AEE1-103F9205F8FF}"/>
              </a:ext>
            </a:extLst>
          </p:cNvPr>
          <p:cNvSpPr/>
          <p:nvPr/>
        </p:nvSpPr>
        <p:spPr>
          <a:xfrm>
            <a:off x="4124238" y="9793879"/>
            <a:ext cx="1885587" cy="369332"/>
          </a:xfrm>
          <a:prstGeom prst="rect">
            <a:avLst/>
          </a:prstGeom>
        </p:spPr>
        <p:txBody>
          <a:bodyPr wrap="square">
            <a:spAutoFit/>
          </a:bodyPr>
          <a:lstStyle/>
          <a:p>
            <a:pPr algn="ctr"/>
            <a:r>
              <a:rPr lang="en-US" b="1" cap="all" spc="110" dirty="0">
                <a:solidFill>
                  <a:srgbClr val="FF0000"/>
                </a:solidFill>
                <a:latin typeface="Lucida Handwriting" panose="03010101010101010101" pitchFamily="66" charset="0"/>
                <a:ea typeface="+mj-ea"/>
                <a:cs typeface="+mj-cs"/>
              </a:rPr>
              <a:t>BWP Ply</a:t>
            </a:r>
          </a:p>
        </p:txBody>
      </p:sp>
      <p:pic>
        <p:nvPicPr>
          <p:cNvPr id="8" name="Picture 7">
            <a:extLst>
              <a:ext uri="{FF2B5EF4-FFF2-40B4-BE49-F238E27FC236}">
                <a16:creationId xmlns:a16="http://schemas.microsoft.com/office/drawing/2014/main" id="{E3523330-343A-4202-B2FC-EEC06EF2DF0A}"/>
              </a:ext>
            </a:extLst>
          </p:cNvPr>
          <p:cNvPicPr>
            <a:picLocks noChangeAspect="1"/>
          </p:cNvPicPr>
          <p:nvPr/>
        </p:nvPicPr>
        <p:blipFill>
          <a:blip r:embed="rId4"/>
          <a:stretch>
            <a:fillRect/>
          </a:stretch>
        </p:blipFill>
        <p:spPr>
          <a:xfrm>
            <a:off x="6095750" y="8483331"/>
            <a:ext cx="1861773" cy="1225716"/>
          </a:xfrm>
          <a:prstGeom prst="rect">
            <a:avLst/>
          </a:prstGeom>
        </p:spPr>
      </p:pic>
      <p:sp>
        <p:nvSpPr>
          <p:cNvPr id="23" name="Rectangle 22">
            <a:extLst>
              <a:ext uri="{FF2B5EF4-FFF2-40B4-BE49-F238E27FC236}">
                <a16:creationId xmlns:a16="http://schemas.microsoft.com/office/drawing/2014/main" id="{9A6EE1F4-DA86-4661-BC70-A4E76FE6532E}"/>
              </a:ext>
            </a:extLst>
          </p:cNvPr>
          <p:cNvSpPr/>
          <p:nvPr/>
        </p:nvSpPr>
        <p:spPr>
          <a:xfrm>
            <a:off x="5973817" y="9793879"/>
            <a:ext cx="2243032" cy="369332"/>
          </a:xfrm>
          <a:prstGeom prst="rect">
            <a:avLst/>
          </a:prstGeom>
        </p:spPr>
        <p:txBody>
          <a:bodyPr wrap="square">
            <a:spAutoFit/>
          </a:bodyPr>
          <a:lstStyle/>
          <a:p>
            <a:pPr algn="ctr"/>
            <a:r>
              <a:rPr lang="en-US" b="1" cap="all" spc="110" dirty="0">
                <a:solidFill>
                  <a:srgbClr val="FF0000"/>
                </a:solidFill>
                <a:latin typeface="Lucida Handwriting" panose="03010101010101010101" pitchFamily="66" charset="0"/>
                <a:ea typeface="+mj-ea"/>
                <a:cs typeface="+mj-cs"/>
              </a:rPr>
              <a:t>BRICH Ply</a:t>
            </a:r>
          </a:p>
        </p:txBody>
      </p:sp>
      <p:pic>
        <p:nvPicPr>
          <p:cNvPr id="9" name="Picture 8">
            <a:extLst>
              <a:ext uri="{FF2B5EF4-FFF2-40B4-BE49-F238E27FC236}">
                <a16:creationId xmlns:a16="http://schemas.microsoft.com/office/drawing/2014/main" id="{9328882B-2CA7-4D72-8292-D04568639C04}"/>
              </a:ext>
            </a:extLst>
          </p:cNvPr>
          <p:cNvPicPr>
            <a:picLocks noChangeAspect="1"/>
          </p:cNvPicPr>
          <p:nvPr/>
        </p:nvPicPr>
        <p:blipFill rotWithShape="1">
          <a:blip r:embed="rId5"/>
          <a:srcRect l="11125" t="26593" r="13957" b="28194"/>
          <a:stretch/>
        </p:blipFill>
        <p:spPr>
          <a:xfrm>
            <a:off x="8096276" y="8483328"/>
            <a:ext cx="1816286" cy="1225718"/>
          </a:xfrm>
          <a:prstGeom prst="rect">
            <a:avLst/>
          </a:prstGeom>
        </p:spPr>
      </p:pic>
      <p:sp>
        <p:nvSpPr>
          <p:cNvPr id="24" name="Rectangle 23">
            <a:extLst>
              <a:ext uri="{FF2B5EF4-FFF2-40B4-BE49-F238E27FC236}">
                <a16:creationId xmlns:a16="http://schemas.microsoft.com/office/drawing/2014/main" id="{47F62C1A-45E0-4EC9-BDEA-DA753CA34958}"/>
              </a:ext>
            </a:extLst>
          </p:cNvPr>
          <p:cNvSpPr/>
          <p:nvPr/>
        </p:nvSpPr>
        <p:spPr>
          <a:xfrm>
            <a:off x="8252857" y="9795305"/>
            <a:ext cx="2009289" cy="369332"/>
          </a:xfrm>
          <a:prstGeom prst="rect">
            <a:avLst/>
          </a:prstGeom>
        </p:spPr>
        <p:txBody>
          <a:bodyPr wrap="square">
            <a:spAutoFit/>
          </a:bodyPr>
          <a:lstStyle/>
          <a:p>
            <a:pPr algn="ctr"/>
            <a:r>
              <a:rPr lang="en-US" b="1" cap="all" spc="110" dirty="0">
                <a:solidFill>
                  <a:srgbClr val="FF0000"/>
                </a:solidFill>
                <a:latin typeface="Lucida Handwriting" panose="03010101010101010101" pitchFamily="66" charset="0"/>
                <a:ea typeface="+mj-ea"/>
                <a:cs typeface="+mj-cs"/>
              </a:rPr>
              <a:t>HDHMR</a:t>
            </a:r>
          </a:p>
        </p:txBody>
      </p:sp>
      <p:pic>
        <p:nvPicPr>
          <p:cNvPr id="27" name="Picture 26">
            <a:extLst>
              <a:ext uri="{FF2B5EF4-FFF2-40B4-BE49-F238E27FC236}">
                <a16:creationId xmlns:a16="http://schemas.microsoft.com/office/drawing/2014/main" id="{E5360083-DFDA-487D-8EF7-5661F14E09FB}"/>
              </a:ext>
            </a:extLst>
          </p:cNvPr>
          <p:cNvPicPr>
            <a:picLocks noChangeAspect="1"/>
          </p:cNvPicPr>
          <p:nvPr/>
        </p:nvPicPr>
        <p:blipFill>
          <a:blip r:embed="rId6"/>
          <a:stretch>
            <a:fillRect/>
          </a:stretch>
        </p:blipFill>
        <p:spPr>
          <a:xfrm>
            <a:off x="10051315" y="8483328"/>
            <a:ext cx="1816286" cy="1267490"/>
          </a:xfrm>
          <a:prstGeom prst="rect">
            <a:avLst/>
          </a:prstGeom>
        </p:spPr>
      </p:pic>
      <p:sp>
        <p:nvSpPr>
          <p:cNvPr id="28" name="Rectangle 27">
            <a:extLst>
              <a:ext uri="{FF2B5EF4-FFF2-40B4-BE49-F238E27FC236}">
                <a16:creationId xmlns:a16="http://schemas.microsoft.com/office/drawing/2014/main" id="{01C7C46C-F117-4BE0-AA1A-CF445E762B4F}"/>
              </a:ext>
            </a:extLst>
          </p:cNvPr>
          <p:cNvSpPr/>
          <p:nvPr/>
        </p:nvSpPr>
        <p:spPr>
          <a:xfrm>
            <a:off x="9929887" y="9780211"/>
            <a:ext cx="2009289" cy="369332"/>
          </a:xfrm>
          <a:prstGeom prst="rect">
            <a:avLst/>
          </a:prstGeom>
        </p:spPr>
        <p:txBody>
          <a:bodyPr wrap="square">
            <a:spAutoFit/>
          </a:bodyPr>
          <a:lstStyle/>
          <a:p>
            <a:pPr algn="ctr"/>
            <a:r>
              <a:rPr lang="en-US" b="1" cap="all" spc="110" dirty="0">
                <a:solidFill>
                  <a:srgbClr val="FF0000"/>
                </a:solidFill>
                <a:latin typeface="Lucida Handwriting" panose="03010101010101010101" pitchFamily="66" charset="0"/>
                <a:ea typeface="+mj-ea"/>
                <a:cs typeface="+mj-cs"/>
              </a:rPr>
              <a:t>BOILO</a:t>
            </a:r>
          </a:p>
        </p:txBody>
      </p:sp>
      <p:sp>
        <p:nvSpPr>
          <p:cNvPr id="29" name="Rectangle 28">
            <a:extLst>
              <a:ext uri="{FF2B5EF4-FFF2-40B4-BE49-F238E27FC236}">
                <a16:creationId xmlns:a16="http://schemas.microsoft.com/office/drawing/2014/main" id="{B3CDB279-59E1-4090-9862-249CDBED4F8D}"/>
              </a:ext>
            </a:extLst>
          </p:cNvPr>
          <p:cNvSpPr/>
          <p:nvPr/>
        </p:nvSpPr>
        <p:spPr>
          <a:xfrm>
            <a:off x="12633681" y="2316970"/>
            <a:ext cx="2131353" cy="461665"/>
          </a:xfrm>
          <a:prstGeom prst="rect">
            <a:avLst/>
          </a:prstGeom>
        </p:spPr>
        <p:txBody>
          <a:bodyPr wrap="none">
            <a:spAutoFit/>
          </a:bodyPr>
          <a:lstStyle/>
          <a:p>
            <a:r>
              <a:rPr lang="en-IN" sz="2400" b="1" cap="all" spc="110" dirty="0">
                <a:solidFill>
                  <a:srgbClr val="FF0000"/>
                </a:solidFill>
                <a:latin typeface="Lucida Handwriting" panose="03010101010101010101" pitchFamily="66" charset="0"/>
                <a:ea typeface="+mj-ea"/>
                <a:cs typeface="+mj-cs"/>
              </a:rPr>
              <a:t>H</a:t>
            </a:r>
            <a:r>
              <a:rPr lang="en-US" sz="2400" b="1" cap="all" spc="110" dirty="0">
                <a:solidFill>
                  <a:srgbClr val="FF0000"/>
                </a:solidFill>
                <a:latin typeface="Lucida Handwriting" panose="03010101010101010101" pitchFamily="66" charset="0"/>
                <a:ea typeface="+mj-ea"/>
                <a:cs typeface="+mj-cs"/>
              </a:rPr>
              <a:t>adware </a:t>
            </a:r>
          </a:p>
        </p:txBody>
      </p:sp>
      <p:sp>
        <p:nvSpPr>
          <p:cNvPr id="30" name="Rectangle 29">
            <a:extLst>
              <a:ext uri="{FF2B5EF4-FFF2-40B4-BE49-F238E27FC236}">
                <a16:creationId xmlns:a16="http://schemas.microsoft.com/office/drawing/2014/main" id="{640A3188-8105-4548-9112-2E4F43274AA1}"/>
              </a:ext>
            </a:extLst>
          </p:cNvPr>
          <p:cNvSpPr/>
          <p:nvPr/>
        </p:nvSpPr>
        <p:spPr>
          <a:xfrm>
            <a:off x="12642255" y="2778635"/>
            <a:ext cx="7463433" cy="5324535"/>
          </a:xfrm>
          <a:prstGeom prst="rect">
            <a:avLst/>
          </a:prstGeom>
        </p:spPr>
        <p:txBody>
          <a:bodyPr wrap="square">
            <a:spAutoFit/>
          </a:bodyPr>
          <a:lstStyle/>
          <a:p>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1. Houzz Mood.</a:t>
            </a:r>
          </a:p>
          <a:p>
            <a:pPr marL="342900" indent="-342900">
              <a:buAutoNum type="arabicPeriod"/>
            </a:pP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2. BLUM.</a:t>
            </a:r>
          </a:p>
          <a:p>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pPr marL="342900" indent="-342900">
              <a:buAutoNum type="arabicPeriod"/>
            </a:pP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pPr marL="342900" indent="-342900">
              <a:buAutoNum type="arabicPeriod"/>
            </a:pP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3. HAFELE.</a:t>
            </a:r>
          </a:p>
          <a:p>
            <a:pPr marL="342900" indent="-342900">
              <a:buAutoNum type="arabicPeriod"/>
            </a:pP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pPr marL="342900" indent="-342900">
              <a:buAutoNum type="arabicPeriod"/>
            </a:pP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pPr marL="342900" indent="-342900">
              <a:buAutoNum type="arabicPeriod"/>
            </a:pP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4. Hettich.</a:t>
            </a:r>
            <a:endPar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a:p>
            <a:pPr marL="342900" indent="-342900">
              <a:buAutoNum type="arabicPeriod"/>
            </a:pPr>
            <a:endParaRPr lang="en-US" dirty="0"/>
          </a:p>
        </p:txBody>
      </p:sp>
      <p:pic>
        <p:nvPicPr>
          <p:cNvPr id="33" name="Picture 32">
            <a:extLst>
              <a:ext uri="{FF2B5EF4-FFF2-40B4-BE49-F238E27FC236}">
                <a16:creationId xmlns:a16="http://schemas.microsoft.com/office/drawing/2014/main" id="{0ADEC982-FA04-44F5-AD95-5F3C4D8D02CA}"/>
              </a:ext>
            </a:extLst>
          </p:cNvPr>
          <p:cNvPicPr>
            <a:picLocks noChangeAspect="1"/>
          </p:cNvPicPr>
          <p:nvPr/>
        </p:nvPicPr>
        <p:blipFill rotWithShape="1">
          <a:blip r:embed="rId7"/>
          <a:srcRect l="10298" t="14095" r="7175" b="21413"/>
          <a:stretch/>
        </p:blipFill>
        <p:spPr>
          <a:xfrm>
            <a:off x="14929644" y="4439945"/>
            <a:ext cx="3589914" cy="770268"/>
          </a:xfrm>
          <a:prstGeom prst="rect">
            <a:avLst/>
          </a:prstGeom>
        </p:spPr>
      </p:pic>
      <p:pic>
        <p:nvPicPr>
          <p:cNvPr id="34" name="Picture 33">
            <a:extLst>
              <a:ext uri="{FF2B5EF4-FFF2-40B4-BE49-F238E27FC236}">
                <a16:creationId xmlns:a16="http://schemas.microsoft.com/office/drawing/2014/main" id="{88F2820F-3381-40F0-808B-B672042D9AB6}"/>
              </a:ext>
            </a:extLst>
          </p:cNvPr>
          <p:cNvPicPr>
            <a:picLocks noChangeAspect="1"/>
          </p:cNvPicPr>
          <p:nvPr/>
        </p:nvPicPr>
        <p:blipFill rotWithShape="1">
          <a:blip r:embed="rId8"/>
          <a:srcRect t="27406" b="21340"/>
          <a:stretch/>
        </p:blipFill>
        <p:spPr>
          <a:xfrm>
            <a:off x="14929644" y="5552072"/>
            <a:ext cx="3697002" cy="1041941"/>
          </a:xfrm>
          <a:prstGeom prst="rect">
            <a:avLst/>
          </a:prstGeom>
        </p:spPr>
      </p:pic>
      <p:pic>
        <p:nvPicPr>
          <p:cNvPr id="35" name="Picture 34">
            <a:extLst>
              <a:ext uri="{FF2B5EF4-FFF2-40B4-BE49-F238E27FC236}">
                <a16:creationId xmlns:a16="http://schemas.microsoft.com/office/drawing/2014/main" id="{A7F2A9DD-34A2-4351-B3B4-7A8B9440AAB1}"/>
              </a:ext>
            </a:extLst>
          </p:cNvPr>
          <p:cNvPicPr>
            <a:picLocks noChangeAspect="1"/>
          </p:cNvPicPr>
          <p:nvPr/>
        </p:nvPicPr>
        <p:blipFill rotWithShape="1">
          <a:blip r:embed="rId9"/>
          <a:srcRect l="9265" t="22834" r="14517" b="18816"/>
          <a:stretch/>
        </p:blipFill>
        <p:spPr>
          <a:xfrm>
            <a:off x="14929644" y="6964960"/>
            <a:ext cx="3589914" cy="1093664"/>
          </a:xfrm>
          <a:prstGeom prst="rect">
            <a:avLst/>
          </a:prstGeom>
        </p:spPr>
      </p:pic>
      <p:sp>
        <p:nvSpPr>
          <p:cNvPr id="36" name="object 8">
            <a:extLst>
              <a:ext uri="{FF2B5EF4-FFF2-40B4-BE49-F238E27FC236}">
                <a16:creationId xmlns:a16="http://schemas.microsoft.com/office/drawing/2014/main" id="{3048282A-C963-4E3C-A17B-7F899E89A830}"/>
              </a:ext>
            </a:extLst>
          </p:cNvPr>
          <p:cNvSpPr/>
          <p:nvPr/>
        </p:nvSpPr>
        <p:spPr>
          <a:xfrm flipV="1">
            <a:off x="5059859" y="1479309"/>
            <a:ext cx="10443169" cy="48163"/>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3" name="Picture 2">
            <a:extLst>
              <a:ext uri="{FF2B5EF4-FFF2-40B4-BE49-F238E27FC236}">
                <a16:creationId xmlns:a16="http://schemas.microsoft.com/office/drawing/2014/main" id="{6BB4C355-56A3-C3F7-22F9-90CDC0B690A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39552" b="38716"/>
          <a:stretch/>
        </p:blipFill>
        <p:spPr>
          <a:xfrm>
            <a:off x="466243" y="701675"/>
            <a:ext cx="4013087" cy="972820"/>
          </a:xfrm>
          <a:prstGeom prst="rect">
            <a:avLst/>
          </a:prstGeom>
        </p:spPr>
      </p:pic>
      <p:pic>
        <p:nvPicPr>
          <p:cNvPr id="11" name="Picture 10">
            <a:extLst>
              <a:ext uri="{FF2B5EF4-FFF2-40B4-BE49-F238E27FC236}">
                <a16:creationId xmlns:a16="http://schemas.microsoft.com/office/drawing/2014/main" id="{DE10A39E-D0E9-A2EF-D705-98B7463E732C}"/>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39552" b="38716"/>
          <a:stretch/>
        </p:blipFill>
        <p:spPr>
          <a:xfrm>
            <a:off x="14786187" y="3005460"/>
            <a:ext cx="4013087" cy="972820"/>
          </a:xfrm>
          <a:prstGeom prst="rect">
            <a:avLst/>
          </a:prstGeom>
        </p:spPr>
      </p:pic>
    </p:spTree>
    <p:extLst>
      <p:ext uri="{BB962C8B-B14F-4D97-AF65-F5344CB8AC3E}">
        <p14:creationId xmlns:p14="http://schemas.microsoft.com/office/powerpoint/2010/main" val="2205650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2452004" y="2072726"/>
            <a:ext cx="7163366" cy="2600917"/>
          </a:xfrm>
          <a:prstGeom prst="rect">
            <a:avLst/>
          </a:prstGeom>
        </p:spPr>
        <p:txBody>
          <a:bodyPr vert="horz" wrap="square" lIns="0" tIns="106688" rIns="0" bIns="0" rtlCol="0">
            <a:spAutoFit/>
          </a:bodyPr>
          <a:lstStyle/>
          <a:p>
            <a:r>
              <a:rPr lang="en-US" sz="2400" b="1" cap="all" spc="110" dirty="0">
                <a:solidFill>
                  <a:srgbClr val="FF0000"/>
                </a:solidFill>
                <a:latin typeface="Lucida Handwriting" panose="03010101010101010101" pitchFamily="66" charset="0"/>
                <a:ea typeface="+mj-ea"/>
                <a:cs typeface="+mj-cs"/>
              </a:rPr>
              <a:t>Phase 1 :- </a:t>
            </a:r>
          </a:p>
          <a:p>
            <a:r>
              <a:rPr lang="en-IN" sz="2000" b="1" cap="all" spc="110" dirty="0">
                <a:solidFill>
                  <a:srgbClr val="0070C0"/>
                </a:solidFill>
                <a:latin typeface="Javanese Text" panose="02000000000000000000" pitchFamily="2" charset="0"/>
                <a:ea typeface="+mj-ea"/>
                <a:cs typeface="+mj-cs"/>
              </a:rPr>
              <a:t>Design &amp; F</a:t>
            </a:r>
            <a:r>
              <a:rPr lang="en-US" sz="2000" b="1" cap="all" spc="110" dirty="0">
                <a:solidFill>
                  <a:srgbClr val="0070C0"/>
                </a:solidFill>
                <a:latin typeface="Javanese Text" panose="02000000000000000000" pitchFamily="2" charset="0"/>
                <a:ea typeface="+mj-ea"/>
                <a:cs typeface="+mj-cs"/>
              </a:rPr>
              <a:t>EASIBLITY </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(This initial phase of the project includes preliminary studies of the site . We will find out more about you and your design ambitions for the project along with your timescales &amp; budgets, We’ll work with you to build a detailed brief and identify your design preferences).</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sp>
        <p:nvSpPr>
          <p:cNvPr id="13" name="object 6">
            <a:extLst>
              <a:ext uri="{FF2B5EF4-FFF2-40B4-BE49-F238E27FC236}">
                <a16:creationId xmlns:a16="http://schemas.microsoft.com/office/drawing/2014/main" id="{3B0F7EBA-B4CF-44DC-BF46-AFD545FA8618}"/>
              </a:ext>
            </a:extLst>
          </p:cNvPr>
          <p:cNvSpPr txBox="1">
            <a:spLocks/>
          </p:cNvSpPr>
          <p:nvPr/>
        </p:nvSpPr>
        <p:spPr>
          <a:xfrm>
            <a:off x="5826336" y="551105"/>
            <a:ext cx="8562393" cy="507190"/>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nSpc>
                <a:spcPct val="100000"/>
              </a:lnSpc>
              <a:spcBef>
                <a:spcPts val="114"/>
              </a:spcBef>
            </a:pPr>
            <a:r>
              <a:rPr lang="en-US" sz="3200" b="1" spc="90" dirty="0">
                <a:solidFill>
                  <a:srgbClr val="3A2D1A"/>
                </a:solidFill>
                <a:latin typeface="Lucida Handwriting" panose="03010101010101010101" pitchFamily="66" charset="0"/>
              </a:rPr>
              <a:t>Hiring interior Designer :-</a:t>
            </a:r>
          </a:p>
        </p:txBody>
      </p:sp>
      <p:sp>
        <p:nvSpPr>
          <p:cNvPr id="16" name="object 7">
            <a:extLst>
              <a:ext uri="{FF2B5EF4-FFF2-40B4-BE49-F238E27FC236}">
                <a16:creationId xmlns:a16="http://schemas.microsoft.com/office/drawing/2014/main" id="{9646B585-3695-4BDD-8F03-24AC91124D40}"/>
              </a:ext>
            </a:extLst>
          </p:cNvPr>
          <p:cNvSpPr txBox="1"/>
          <p:nvPr/>
        </p:nvSpPr>
        <p:spPr>
          <a:xfrm>
            <a:off x="2493140" y="5094358"/>
            <a:ext cx="7438314" cy="2600917"/>
          </a:xfrm>
          <a:prstGeom prst="rect">
            <a:avLst/>
          </a:prstGeom>
        </p:spPr>
        <p:txBody>
          <a:bodyPr vert="horz" wrap="square" lIns="0" tIns="106688" rIns="0" bIns="0" rtlCol="0">
            <a:spAutoFit/>
          </a:bodyPr>
          <a:lstStyle/>
          <a:p>
            <a:r>
              <a:rPr lang="en-US" sz="2400" b="1" cap="all" spc="110" dirty="0">
                <a:solidFill>
                  <a:srgbClr val="FF0000"/>
                </a:solidFill>
                <a:latin typeface="Lucida Handwriting" panose="03010101010101010101" pitchFamily="66" charset="0"/>
                <a:ea typeface="+mj-ea"/>
                <a:cs typeface="+mj-cs"/>
              </a:rPr>
              <a:t>Phase 2 :- </a:t>
            </a:r>
          </a:p>
          <a:p>
            <a:r>
              <a:rPr lang="en-US" sz="2000" b="1" cap="all" spc="110" dirty="0">
                <a:solidFill>
                  <a:srgbClr val="0070C0"/>
                </a:solidFill>
                <a:latin typeface="Javanese Text" panose="02000000000000000000" pitchFamily="2" charset="0"/>
                <a:ea typeface="+mj-ea"/>
                <a:cs typeface="+mj-cs"/>
              </a:rPr>
              <a:t>Technical &amp; </a:t>
            </a:r>
            <a:r>
              <a:rPr lang="en-IN" sz="2000" b="1" cap="all" spc="110" dirty="0">
                <a:solidFill>
                  <a:srgbClr val="0070C0"/>
                </a:solidFill>
                <a:latin typeface="Javanese Text" panose="02000000000000000000" pitchFamily="2" charset="0"/>
                <a:ea typeface="+mj-ea"/>
                <a:cs typeface="+mj-cs"/>
              </a:rPr>
              <a:t>Supervision</a:t>
            </a:r>
            <a:r>
              <a:rPr lang="en-US" sz="2000" b="1" cap="all" spc="110" dirty="0">
                <a:solidFill>
                  <a:srgbClr val="0070C0"/>
                </a:solidFill>
                <a:latin typeface="Javanese Text" panose="02000000000000000000" pitchFamily="2" charset="0"/>
                <a:ea typeface="+mj-ea"/>
                <a:cs typeface="+mj-cs"/>
              </a:rPr>
              <a:t> </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(Concept Design is the beginning of the creative process. We’ll develop architectural layouts for your property and decides finishes along with 3d of site. parallelize go through internal layouts and technical implementation of the design).</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sp>
        <p:nvSpPr>
          <p:cNvPr id="17" name="object 7">
            <a:extLst>
              <a:ext uri="{FF2B5EF4-FFF2-40B4-BE49-F238E27FC236}">
                <a16:creationId xmlns:a16="http://schemas.microsoft.com/office/drawing/2014/main" id="{17477A90-D27C-4EBC-8AE0-404F57743DBD}"/>
              </a:ext>
            </a:extLst>
          </p:cNvPr>
          <p:cNvSpPr txBox="1"/>
          <p:nvPr/>
        </p:nvSpPr>
        <p:spPr>
          <a:xfrm>
            <a:off x="2480767" y="8406231"/>
            <a:ext cx="7134603" cy="1892975"/>
          </a:xfrm>
          <a:prstGeom prst="rect">
            <a:avLst/>
          </a:prstGeom>
        </p:spPr>
        <p:txBody>
          <a:bodyPr vert="horz" wrap="square" lIns="0" tIns="106688" rIns="0" bIns="0" rtlCol="0">
            <a:spAutoFit/>
          </a:bodyPr>
          <a:lstStyle/>
          <a:p>
            <a:r>
              <a:rPr lang="en-US" sz="2400" b="1" cap="all" spc="110" dirty="0">
                <a:solidFill>
                  <a:srgbClr val="FF0000"/>
                </a:solidFill>
                <a:latin typeface="Lucida Handwriting" panose="03010101010101010101" pitchFamily="66" charset="0"/>
                <a:ea typeface="+mj-ea"/>
                <a:cs typeface="+mj-cs"/>
              </a:rPr>
              <a:t>Phase 3 :- </a:t>
            </a:r>
          </a:p>
          <a:p>
            <a:r>
              <a:rPr lang="en-US" sz="2000" b="1" cap="all" spc="110" dirty="0">
                <a:solidFill>
                  <a:srgbClr val="0070C0"/>
                </a:solidFill>
                <a:latin typeface="Javanese Text" panose="02000000000000000000" pitchFamily="2" charset="0"/>
                <a:ea typeface="+mj-ea"/>
                <a:cs typeface="+mj-cs"/>
              </a:rPr>
              <a:t>Construction &amp; production </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(We’ve completed the construction details design , the tender process begins. we work with our design team and finalize agencies for the project as per budget).</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sp>
        <p:nvSpPr>
          <p:cNvPr id="18" name="object 7">
            <a:extLst>
              <a:ext uri="{FF2B5EF4-FFF2-40B4-BE49-F238E27FC236}">
                <a16:creationId xmlns:a16="http://schemas.microsoft.com/office/drawing/2014/main" id="{D2E6A395-0C68-4374-8828-598393E13C09}"/>
              </a:ext>
            </a:extLst>
          </p:cNvPr>
          <p:cNvSpPr txBox="1"/>
          <p:nvPr/>
        </p:nvSpPr>
        <p:spPr>
          <a:xfrm>
            <a:off x="12555149" y="2072726"/>
            <a:ext cx="7010954" cy="2246946"/>
          </a:xfrm>
          <a:prstGeom prst="rect">
            <a:avLst/>
          </a:prstGeom>
        </p:spPr>
        <p:txBody>
          <a:bodyPr vert="horz" wrap="square" lIns="0" tIns="106688" rIns="0" bIns="0" rtlCol="0">
            <a:spAutoFit/>
          </a:bodyPr>
          <a:lstStyle/>
          <a:p>
            <a:r>
              <a:rPr lang="en-US" sz="2400" b="1" cap="all" spc="110" dirty="0">
                <a:solidFill>
                  <a:srgbClr val="FF0000"/>
                </a:solidFill>
                <a:latin typeface="Lucida Handwriting" panose="03010101010101010101" pitchFamily="66" charset="0"/>
                <a:ea typeface="+mj-ea"/>
                <a:cs typeface="+mj-cs"/>
              </a:rPr>
              <a:t>Phase 4 :- </a:t>
            </a:r>
          </a:p>
          <a:p>
            <a:r>
              <a:rPr lang="en-IN" sz="2000" b="1" cap="all" spc="110" dirty="0">
                <a:solidFill>
                  <a:srgbClr val="0070C0"/>
                </a:solidFill>
                <a:latin typeface="Javanese Text" panose="02000000000000000000" pitchFamily="2" charset="0"/>
                <a:ea typeface="+mj-ea"/>
                <a:cs typeface="+mj-cs"/>
              </a:rPr>
              <a:t>Installation </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(While the project is ongoing we will work closely with the agencies to achieve the successful implementation of furniture design, Plumbing, </a:t>
            </a:r>
            <a:r>
              <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electric</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 flooring, &amp; ceiling, along with the installation and completion of project).</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sp>
        <p:nvSpPr>
          <p:cNvPr id="19" name="object 7">
            <a:extLst>
              <a:ext uri="{FF2B5EF4-FFF2-40B4-BE49-F238E27FC236}">
                <a16:creationId xmlns:a16="http://schemas.microsoft.com/office/drawing/2014/main" id="{94A03F29-0DB5-493D-9DBB-F6FAFAA4E6A7}"/>
              </a:ext>
            </a:extLst>
          </p:cNvPr>
          <p:cNvSpPr txBox="1"/>
          <p:nvPr/>
        </p:nvSpPr>
        <p:spPr>
          <a:xfrm>
            <a:off x="12548673" y="5074374"/>
            <a:ext cx="7010954" cy="2246946"/>
          </a:xfrm>
          <a:prstGeom prst="rect">
            <a:avLst/>
          </a:prstGeom>
        </p:spPr>
        <p:txBody>
          <a:bodyPr vert="horz" wrap="square" lIns="0" tIns="106688" rIns="0" bIns="0" rtlCol="0">
            <a:spAutoFit/>
          </a:bodyPr>
          <a:lstStyle/>
          <a:p>
            <a:r>
              <a:rPr lang="en-US" sz="2400" b="1" cap="all" spc="110" dirty="0">
                <a:solidFill>
                  <a:srgbClr val="FF0000"/>
                </a:solidFill>
                <a:latin typeface="Lucida Handwriting" panose="03010101010101010101" pitchFamily="66" charset="0"/>
                <a:ea typeface="+mj-ea"/>
                <a:cs typeface="+mj-cs"/>
              </a:rPr>
              <a:t>Phase 5 :- </a:t>
            </a:r>
          </a:p>
          <a:p>
            <a:r>
              <a:rPr lang="en-IN" sz="2000" b="1" cap="all" spc="110" dirty="0">
                <a:solidFill>
                  <a:srgbClr val="0070C0"/>
                </a:solidFill>
                <a:latin typeface="Javanese Text" panose="02000000000000000000" pitchFamily="2" charset="0"/>
                <a:ea typeface="+mj-ea"/>
                <a:cs typeface="+mj-cs"/>
              </a:rPr>
              <a:t>Handover &amp; Post PC  </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(After project completion we will visit site to inspect all the works &amp; prepare a schedule of defects if required and suggest remedies for the same or get things done by us if needed).</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sp>
        <p:nvSpPr>
          <p:cNvPr id="20" name="object 8">
            <a:extLst>
              <a:ext uri="{FF2B5EF4-FFF2-40B4-BE49-F238E27FC236}">
                <a16:creationId xmlns:a16="http://schemas.microsoft.com/office/drawing/2014/main" id="{E49448EC-7B20-4816-9D04-BEED2325C353}"/>
              </a:ext>
            </a:extLst>
          </p:cNvPr>
          <p:cNvSpPr/>
          <p:nvPr/>
        </p:nvSpPr>
        <p:spPr>
          <a:xfrm>
            <a:off x="5343622" y="1072373"/>
            <a:ext cx="8543495"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3" name="Picture 4" descr="Talent Partnership - WeCareer">
            <a:extLst>
              <a:ext uri="{FF2B5EF4-FFF2-40B4-BE49-F238E27FC236}">
                <a16:creationId xmlns:a16="http://schemas.microsoft.com/office/drawing/2014/main" id="{6655F9BF-FBF1-44CA-BA1F-3F70BC9573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74952" y="5454863"/>
            <a:ext cx="2317564" cy="15439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6" descr="Free Vector | Icons set with carpentry tools kit for woodwork">
            <a:extLst>
              <a:ext uri="{FF2B5EF4-FFF2-40B4-BE49-F238E27FC236}">
                <a16:creationId xmlns:a16="http://schemas.microsoft.com/office/drawing/2014/main" id="{DF0F4F7E-7450-480A-89D4-083A9DE4832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19081" y="2270505"/>
            <a:ext cx="2373436" cy="23734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8" descr="Premium Vector | Vector a minimalist line drawing of a modern kitchen ...">
            <a:extLst>
              <a:ext uri="{FF2B5EF4-FFF2-40B4-BE49-F238E27FC236}">
                <a16:creationId xmlns:a16="http://schemas.microsoft.com/office/drawing/2014/main" id="{91981B44-2AC7-4DA1-92D6-B2D186068BE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855" y="2249711"/>
            <a:ext cx="2060993" cy="22469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10" descr="INCTEC">
            <a:extLst>
              <a:ext uri="{FF2B5EF4-FFF2-40B4-BE49-F238E27FC236}">
                <a16:creationId xmlns:a16="http://schemas.microsoft.com/office/drawing/2014/main" id="{3C872750-37AF-4B82-96C1-27375283809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12" y="5074374"/>
            <a:ext cx="2376885" cy="246334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onstruction Prop Pack | 3D 산업도구 | Unity Asset Store">
            <a:extLst>
              <a:ext uri="{FF2B5EF4-FFF2-40B4-BE49-F238E27FC236}">
                <a16:creationId xmlns:a16="http://schemas.microsoft.com/office/drawing/2014/main" id="{25128170-424D-42CE-93C9-5E9C53C1859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084" y="8435932"/>
            <a:ext cx="2317606" cy="18929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EF9C6A39-408B-6A34-B82C-62EE6393011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9552" b="38716"/>
          <a:stretch/>
        </p:blipFill>
        <p:spPr>
          <a:xfrm>
            <a:off x="474223" y="437082"/>
            <a:ext cx="4013087" cy="972820"/>
          </a:xfrm>
          <a:prstGeom prst="rect">
            <a:avLst/>
          </a:prstGeom>
        </p:spPr>
      </p:pic>
    </p:spTree>
    <p:extLst>
      <p:ext uri="{BB962C8B-B14F-4D97-AF65-F5344CB8AC3E}">
        <p14:creationId xmlns:p14="http://schemas.microsoft.com/office/powerpoint/2010/main" val="588372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11941931" y="2349148"/>
            <a:ext cx="7789077" cy="2308332"/>
          </a:xfrm>
          <a:prstGeom prst="rect">
            <a:avLst/>
          </a:prstGeom>
        </p:spPr>
        <p:txBody>
          <a:bodyPr vert="horz" wrap="square" lIns="0" tIns="106688" rIns="0" bIns="0" rtlCol="0">
            <a:spAutoFit/>
          </a:bodyPr>
          <a:lstStyle/>
          <a:p>
            <a:r>
              <a:rPr lang="en-US" sz="2800" b="1" cap="all" spc="90" dirty="0">
                <a:solidFill>
                  <a:srgbClr val="FF0000"/>
                </a:solidFill>
                <a:latin typeface="Lucida Handwriting" panose="03010101010101010101" pitchFamily="66" charset="0"/>
                <a:ea typeface="+mj-ea"/>
                <a:cs typeface="+mj-cs"/>
              </a:rPr>
              <a:t>Modular Kitchen &amp; Wardrobe </a:t>
            </a:r>
            <a:r>
              <a:rPr lang="en-US" sz="2400" b="1" cap="all" spc="110" dirty="0">
                <a:latin typeface="Javanese Text" panose="02000000000000000000" pitchFamily="2" charset="0"/>
                <a:ea typeface="+mj-ea"/>
                <a:cs typeface="+mj-cs"/>
              </a:rPr>
              <a:t>:- </a:t>
            </a:r>
          </a:p>
          <a:p>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"A kitchen has different flows and work areas that need to be integrated throughout that need of the user is fulfilled. A dining room is for consuming food so is usually adjacent to the kitchen for convenience in serving.</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sp>
        <p:nvSpPr>
          <p:cNvPr id="13" name="object 6">
            <a:extLst>
              <a:ext uri="{FF2B5EF4-FFF2-40B4-BE49-F238E27FC236}">
                <a16:creationId xmlns:a16="http://schemas.microsoft.com/office/drawing/2014/main" id="{3B0F7EBA-B4CF-44DC-BF46-AFD545FA8618}"/>
              </a:ext>
            </a:extLst>
          </p:cNvPr>
          <p:cNvSpPr txBox="1">
            <a:spLocks/>
          </p:cNvSpPr>
          <p:nvPr/>
        </p:nvSpPr>
        <p:spPr>
          <a:xfrm>
            <a:off x="11923700" y="1586106"/>
            <a:ext cx="7980784" cy="568789"/>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nSpc>
                <a:spcPct val="100000"/>
              </a:lnSpc>
              <a:spcBef>
                <a:spcPts val="114"/>
              </a:spcBef>
            </a:pPr>
            <a:r>
              <a:rPr lang="en-US" sz="3200" b="1" spc="90" dirty="0">
                <a:solidFill>
                  <a:srgbClr val="3A2D1A"/>
                </a:solidFill>
                <a:latin typeface="Lucida Handwriting" panose="03010101010101010101" pitchFamily="66" charset="0"/>
              </a:rPr>
              <a:t>Glimpse of our work </a:t>
            </a:r>
            <a:r>
              <a:rPr lang="en-US" sz="3600" spc="110" dirty="0">
                <a:latin typeface="Kristen ITC" panose="03050502040202030202" pitchFamily="66" charset="0"/>
              </a:rPr>
              <a:t>:-</a:t>
            </a:r>
          </a:p>
        </p:txBody>
      </p:sp>
      <p:sp>
        <p:nvSpPr>
          <p:cNvPr id="16" name="object 7">
            <a:extLst>
              <a:ext uri="{FF2B5EF4-FFF2-40B4-BE49-F238E27FC236}">
                <a16:creationId xmlns:a16="http://schemas.microsoft.com/office/drawing/2014/main" id="{9646B585-3695-4BDD-8F03-24AC91124D40}"/>
              </a:ext>
            </a:extLst>
          </p:cNvPr>
          <p:cNvSpPr txBox="1"/>
          <p:nvPr/>
        </p:nvSpPr>
        <p:spPr>
          <a:xfrm>
            <a:off x="11923700" y="5081270"/>
            <a:ext cx="7789077" cy="1954389"/>
          </a:xfrm>
          <a:prstGeom prst="rect">
            <a:avLst/>
          </a:prstGeom>
        </p:spPr>
        <p:txBody>
          <a:bodyPr vert="horz" wrap="square" lIns="0" tIns="106688" rIns="0" bIns="0" rtlCol="0">
            <a:spAutoFit/>
          </a:bodyPr>
          <a:lstStyle/>
          <a:p>
            <a:r>
              <a:rPr lang="en-US" sz="2800" b="1" cap="all" spc="90" dirty="0">
                <a:solidFill>
                  <a:srgbClr val="FF0000"/>
                </a:solidFill>
                <a:latin typeface="Lucida Handwriting" panose="03010101010101010101" pitchFamily="66" charset="0"/>
                <a:ea typeface="+mj-ea"/>
                <a:cs typeface="+mj-cs"/>
              </a:rPr>
              <a:t>Bedroom </a:t>
            </a:r>
            <a:r>
              <a:rPr lang="en-US" sz="2400" b="1" cap="all" spc="110" dirty="0">
                <a:latin typeface="Javanese Text" panose="02000000000000000000" pitchFamily="2" charset="0"/>
                <a:ea typeface="+mj-ea"/>
                <a:cs typeface="+mj-cs"/>
              </a:rPr>
              <a:t>:- </a:t>
            </a:r>
          </a:p>
          <a:p>
            <a:r>
              <a:rPr lang="en-US" b="1" i="1" dirty="0"/>
              <a:t>"</a:t>
            </a:r>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Bedroom are private space which has to be designed as per the users need so they have to be personalized, this is where you spend time reading, relaxing, recharging &amp; reflecting on the day .."</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sp>
        <p:nvSpPr>
          <p:cNvPr id="17" name="object 7">
            <a:extLst>
              <a:ext uri="{FF2B5EF4-FFF2-40B4-BE49-F238E27FC236}">
                <a16:creationId xmlns:a16="http://schemas.microsoft.com/office/drawing/2014/main" id="{17477A90-D27C-4EBC-8AE0-404F57743DBD}"/>
              </a:ext>
            </a:extLst>
          </p:cNvPr>
          <p:cNvSpPr txBox="1"/>
          <p:nvPr/>
        </p:nvSpPr>
        <p:spPr>
          <a:xfrm>
            <a:off x="11943497" y="7665063"/>
            <a:ext cx="7558893" cy="1600446"/>
          </a:xfrm>
          <a:prstGeom prst="rect">
            <a:avLst/>
          </a:prstGeom>
        </p:spPr>
        <p:txBody>
          <a:bodyPr vert="horz" wrap="square" lIns="0" tIns="106688" rIns="0" bIns="0" rtlCol="0">
            <a:spAutoFit/>
          </a:bodyPr>
          <a:lstStyle/>
          <a:p>
            <a:r>
              <a:rPr lang="en-US" sz="2800" b="1" cap="all" spc="90" dirty="0">
                <a:solidFill>
                  <a:srgbClr val="FF0000"/>
                </a:solidFill>
                <a:latin typeface="Lucida Handwriting" panose="03010101010101010101" pitchFamily="66" charset="0"/>
                <a:ea typeface="+mj-ea"/>
                <a:cs typeface="+mj-cs"/>
              </a:rPr>
              <a:t>Living Room:- </a:t>
            </a:r>
          </a:p>
          <a:p>
            <a:r>
              <a:rPr lang="en-US"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rPr>
              <a:t>“Living rooms are designed evolving, differently and because all users share the same space and purpose, to gather all in a comfortable space.."</a:t>
            </a:r>
            <a:endParaRPr lang="en-IN" sz="2300" spc="5" dirty="0">
              <a:solidFill>
                <a:srgbClr val="414042"/>
              </a:solidFill>
              <a:latin typeface="Century" panose="02040604050505020304" pitchFamily="18" charset="0"/>
              <a:ea typeface="Calibri Light" panose="020F0302020204030204" pitchFamily="34" charset="0"/>
              <a:cs typeface="Calibri Light" panose="020F0302020204030204" pitchFamily="34" charset="0"/>
            </a:endParaRPr>
          </a:p>
        </p:txBody>
      </p:sp>
      <p:sp>
        <p:nvSpPr>
          <p:cNvPr id="14" name="object 8">
            <a:extLst>
              <a:ext uri="{FF2B5EF4-FFF2-40B4-BE49-F238E27FC236}">
                <a16:creationId xmlns:a16="http://schemas.microsoft.com/office/drawing/2014/main" id="{524AC19E-EE71-46EB-B128-9E502DF4536F}"/>
              </a:ext>
            </a:extLst>
          </p:cNvPr>
          <p:cNvSpPr/>
          <p:nvPr/>
        </p:nvSpPr>
        <p:spPr>
          <a:xfrm>
            <a:off x="11943497" y="2098745"/>
            <a:ext cx="8162191"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4" name="Picture 3">
            <a:extLst>
              <a:ext uri="{FF2B5EF4-FFF2-40B4-BE49-F238E27FC236}">
                <a16:creationId xmlns:a16="http://schemas.microsoft.com/office/drawing/2014/main" id="{C7DDDBD7-5015-4645-BBF9-DAE09146B7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710" y="1727907"/>
            <a:ext cx="2708680" cy="3108558"/>
          </a:xfrm>
          <a:prstGeom prst="rect">
            <a:avLst/>
          </a:prstGeom>
          <a:ln>
            <a:noFill/>
          </a:ln>
          <a:effectLst>
            <a:softEdge rad="112500"/>
          </a:effectLst>
        </p:spPr>
      </p:pic>
      <p:pic>
        <p:nvPicPr>
          <p:cNvPr id="6" name="Picture 5">
            <a:extLst>
              <a:ext uri="{FF2B5EF4-FFF2-40B4-BE49-F238E27FC236}">
                <a16:creationId xmlns:a16="http://schemas.microsoft.com/office/drawing/2014/main" id="{66AFB4F0-3A25-49DA-9D8C-C0DE29C21B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0218" y="1743781"/>
            <a:ext cx="2799931" cy="3092682"/>
          </a:xfrm>
          <a:prstGeom prst="rect">
            <a:avLst/>
          </a:prstGeom>
          <a:ln>
            <a:noFill/>
          </a:ln>
          <a:effectLst>
            <a:softEdge rad="112500"/>
          </a:effectLst>
        </p:spPr>
      </p:pic>
      <p:pic>
        <p:nvPicPr>
          <p:cNvPr id="11" name="Picture 10">
            <a:extLst>
              <a:ext uri="{FF2B5EF4-FFF2-40B4-BE49-F238E27FC236}">
                <a16:creationId xmlns:a16="http://schemas.microsoft.com/office/drawing/2014/main" id="{8F587C2A-FE11-48E3-9E4D-6B56657968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4001" y="1727905"/>
            <a:ext cx="2935560" cy="3108559"/>
          </a:xfrm>
          <a:prstGeom prst="rect">
            <a:avLst/>
          </a:prstGeom>
          <a:ln>
            <a:noFill/>
          </a:ln>
          <a:effectLst>
            <a:softEdge rad="112500"/>
          </a:effectLst>
        </p:spPr>
      </p:pic>
      <p:pic>
        <p:nvPicPr>
          <p:cNvPr id="20" name="Picture 19">
            <a:extLst>
              <a:ext uri="{FF2B5EF4-FFF2-40B4-BE49-F238E27FC236}">
                <a16:creationId xmlns:a16="http://schemas.microsoft.com/office/drawing/2014/main" id="{5538EDF0-EE9E-4102-B00A-2C06195C1A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4590" y="1727906"/>
            <a:ext cx="2429691" cy="3108558"/>
          </a:xfrm>
          <a:prstGeom prst="rect">
            <a:avLst/>
          </a:prstGeom>
          <a:ln>
            <a:noFill/>
          </a:ln>
          <a:effectLst>
            <a:softEdge rad="112500"/>
          </a:effectLst>
        </p:spPr>
      </p:pic>
      <p:pic>
        <p:nvPicPr>
          <p:cNvPr id="22" name="Picture 21">
            <a:extLst>
              <a:ext uri="{FF2B5EF4-FFF2-40B4-BE49-F238E27FC236}">
                <a16:creationId xmlns:a16="http://schemas.microsoft.com/office/drawing/2014/main" id="{2768CF1F-5328-473D-B2FE-D8B5DF81BF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79094" y="4991145"/>
            <a:ext cx="3537602" cy="2273460"/>
          </a:xfrm>
          <a:prstGeom prst="rect">
            <a:avLst/>
          </a:prstGeom>
          <a:ln>
            <a:noFill/>
          </a:ln>
          <a:effectLst>
            <a:softEdge rad="112500"/>
          </a:effectLst>
        </p:spPr>
      </p:pic>
      <p:pic>
        <p:nvPicPr>
          <p:cNvPr id="24" name="Picture 23">
            <a:extLst>
              <a:ext uri="{FF2B5EF4-FFF2-40B4-BE49-F238E27FC236}">
                <a16:creationId xmlns:a16="http://schemas.microsoft.com/office/drawing/2014/main" id="{6C7282B3-ED74-478D-8F44-01FBDE4B2D2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208" y="5037677"/>
            <a:ext cx="3520646" cy="2304270"/>
          </a:xfrm>
          <a:prstGeom prst="rect">
            <a:avLst/>
          </a:prstGeom>
          <a:ln>
            <a:noFill/>
          </a:ln>
          <a:effectLst>
            <a:softEdge rad="112500"/>
          </a:effectLst>
        </p:spPr>
      </p:pic>
      <p:pic>
        <p:nvPicPr>
          <p:cNvPr id="26" name="Picture 25">
            <a:extLst>
              <a:ext uri="{FF2B5EF4-FFF2-40B4-BE49-F238E27FC236}">
                <a16:creationId xmlns:a16="http://schemas.microsoft.com/office/drawing/2014/main" id="{FA231B63-B0CD-40B6-B19D-CD984EF74DD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08793" y="5037677"/>
            <a:ext cx="3870301" cy="2226928"/>
          </a:xfrm>
          <a:prstGeom prst="rect">
            <a:avLst/>
          </a:prstGeom>
          <a:ln>
            <a:noFill/>
          </a:ln>
          <a:effectLst>
            <a:softEdge rad="112500"/>
          </a:effectLst>
        </p:spPr>
      </p:pic>
      <p:pic>
        <p:nvPicPr>
          <p:cNvPr id="28" name="Picture 27">
            <a:extLst>
              <a:ext uri="{FF2B5EF4-FFF2-40B4-BE49-F238E27FC236}">
                <a16:creationId xmlns:a16="http://schemas.microsoft.com/office/drawing/2014/main" id="{96CA04CD-DFE2-452D-9D54-0315D7F1A2D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79092" y="7465820"/>
            <a:ext cx="3510469" cy="2442205"/>
          </a:xfrm>
          <a:prstGeom prst="rect">
            <a:avLst/>
          </a:prstGeom>
          <a:ln>
            <a:noFill/>
          </a:ln>
          <a:effectLst>
            <a:softEdge rad="112500"/>
          </a:effectLst>
        </p:spPr>
      </p:pic>
      <p:pic>
        <p:nvPicPr>
          <p:cNvPr id="30" name="Picture 29">
            <a:extLst>
              <a:ext uri="{FF2B5EF4-FFF2-40B4-BE49-F238E27FC236}">
                <a16:creationId xmlns:a16="http://schemas.microsoft.com/office/drawing/2014/main" id="{C65E8E23-2BDE-4D74-A27D-3C7C92F8823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98118" y="7490456"/>
            <a:ext cx="3780975" cy="2431756"/>
          </a:xfrm>
          <a:prstGeom prst="rect">
            <a:avLst/>
          </a:prstGeom>
          <a:ln>
            <a:noFill/>
          </a:ln>
          <a:effectLst>
            <a:softEdge rad="112500"/>
          </a:effectLst>
        </p:spPr>
      </p:pic>
      <p:pic>
        <p:nvPicPr>
          <p:cNvPr id="32" name="Picture 31">
            <a:extLst>
              <a:ext uri="{FF2B5EF4-FFF2-40B4-BE49-F238E27FC236}">
                <a16:creationId xmlns:a16="http://schemas.microsoft.com/office/drawing/2014/main" id="{A43A4594-57D1-4ABC-B13A-E57DFD69C3D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6287" y="7490456"/>
            <a:ext cx="3541831" cy="2431756"/>
          </a:xfrm>
          <a:prstGeom prst="rect">
            <a:avLst/>
          </a:prstGeom>
          <a:ln>
            <a:noFill/>
          </a:ln>
          <a:effectLst>
            <a:softEdge rad="112500"/>
          </a:effectLst>
        </p:spPr>
      </p:pic>
      <p:pic>
        <p:nvPicPr>
          <p:cNvPr id="2" name="Picture 1">
            <a:extLst>
              <a:ext uri="{FF2B5EF4-FFF2-40B4-BE49-F238E27FC236}">
                <a16:creationId xmlns:a16="http://schemas.microsoft.com/office/drawing/2014/main" id="{F8D0B7FA-FFC1-D764-313C-7123E45C9B7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39552" b="38716"/>
          <a:stretch/>
        </p:blipFill>
        <p:spPr>
          <a:xfrm>
            <a:off x="689157" y="591454"/>
            <a:ext cx="4013087" cy="972820"/>
          </a:xfrm>
          <a:prstGeom prst="rect">
            <a:avLst/>
          </a:prstGeom>
        </p:spPr>
      </p:pic>
    </p:spTree>
    <p:extLst>
      <p:ext uri="{BB962C8B-B14F-4D97-AF65-F5344CB8AC3E}">
        <p14:creationId xmlns:p14="http://schemas.microsoft.com/office/powerpoint/2010/main" val="874822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9AAC42D9-FC9D-4943-B71B-DE7EDD88012F}"/>
              </a:ext>
            </a:extLst>
          </p:cNvPr>
          <p:cNvSpPr txBox="1">
            <a:spLocks/>
          </p:cNvSpPr>
          <p:nvPr/>
        </p:nvSpPr>
        <p:spPr>
          <a:xfrm>
            <a:off x="6700044" y="551484"/>
            <a:ext cx="6325099" cy="568745"/>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gn="ctr">
              <a:lnSpc>
                <a:spcPct val="100000"/>
              </a:lnSpc>
              <a:spcBef>
                <a:spcPts val="114"/>
              </a:spcBef>
            </a:pPr>
            <a:r>
              <a:rPr lang="en-US" sz="3600" b="1" spc="90" dirty="0">
                <a:solidFill>
                  <a:srgbClr val="3A2D1A"/>
                </a:solidFill>
                <a:latin typeface="Lucida Handwriting" panose="03010101010101010101" pitchFamily="66" charset="0"/>
              </a:rPr>
              <a:t>Modular Kitchen</a:t>
            </a:r>
          </a:p>
        </p:txBody>
      </p:sp>
      <p:sp>
        <p:nvSpPr>
          <p:cNvPr id="4" name="object 8">
            <a:extLst>
              <a:ext uri="{FF2B5EF4-FFF2-40B4-BE49-F238E27FC236}">
                <a16:creationId xmlns:a16="http://schemas.microsoft.com/office/drawing/2014/main" id="{6A21A3C2-F07C-42F7-BA5C-35758B62D94B}"/>
              </a:ext>
            </a:extLst>
          </p:cNvPr>
          <p:cNvSpPr/>
          <p:nvPr/>
        </p:nvSpPr>
        <p:spPr>
          <a:xfrm>
            <a:off x="6409964" y="1173032"/>
            <a:ext cx="6931851"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10" name="Picture 9">
            <a:extLst>
              <a:ext uri="{FF2B5EF4-FFF2-40B4-BE49-F238E27FC236}">
                <a16:creationId xmlns:a16="http://schemas.microsoft.com/office/drawing/2014/main" id="{D7B0B599-F23D-41B1-AFD2-F3ECF9AC6E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7593" y="1964260"/>
            <a:ext cx="6931851" cy="4458126"/>
          </a:xfrm>
          <a:prstGeom prst="rect">
            <a:avLst/>
          </a:prstGeom>
          <a:ln>
            <a:noFill/>
          </a:ln>
          <a:effectLst>
            <a:softEdge rad="112500"/>
          </a:effectLst>
        </p:spPr>
      </p:pic>
      <p:pic>
        <p:nvPicPr>
          <p:cNvPr id="12" name="Picture 11">
            <a:extLst>
              <a:ext uri="{FF2B5EF4-FFF2-40B4-BE49-F238E27FC236}">
                <a16:creationId xmlns:a16="http://schemas.microsoft.com/office/drawing/2014/main" id="{46A2813C-F7CD-4432-A231-9C760DEA4D94}"/>
              </a:ext>
            </a:extLst>
          </p:cNvPr>
          <p:cNvPicPr>
            <a:picLocks noChangeAspect="1"/>
          </p:cNvPicPr>
          <p:nvPr/>
        </p:nvPicPr>
        <p:blipFill rotWithShape="1">
          <a:blip r:embed="rId4">
            <a:extLst>
              <a:ext uri="{28A0092B-C50C-407E-A947-70E740481C1C}">
                <a14:useLocalDpi xmlns:a14="http://schemas.microsoft.com/office/drawing/2010/main" val="0"/>
              </a:ext>
            </a:extLst>
          </a:blip>
          <a:srcRect l="8126" r="18182"/>
          <a:stretch/>
        </p:blipFill>
        <p:spPr>
          <a:xfrm>
            <a:off x="13214178" y="2002329"/>
            <a:ext cx="6516830" cy="4381988"/>
          </a:xfrm>
          <a:prstGeom prst="rect">
            <a:avLst/>
          </a:prstGeom>
          <a:ln>
            <a:noFill/>
          </a:ln>
          <a:effectLst>
            <a:softEdge rad="112500"/>
          </a:effectLst>
        </p:spPr>
      </p:pic>
      <p:pic>
        <p:nvPicPr>
          <p:cNvPr id="16" name="Picture 15">
            <a:extLst>
              <a:ext uri="{FF2B5EF4-FFF2-40B4-BE49-F238E27FC236}">
                <a16:creationId xmlns:a16="http://schemas.microsoft.com/office/drawing/2014/main" id="{2D55401B-B7BF-4792-AAB9-A36311891F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535" y="6355214"/>
            <a:ext cx="5973203" cy="4030461"/>
          </a:xfrm>
          <a:prstGeom prst="rect">
            <a:avLst/>
          </a:prstGeom>
          <a:ln>
            <a:noFill/>
          </a:ln>
          <a:effectLst>
            <a:softEdge rad="112500"/>
          </a:effectLst>
        </p:spPr>
      </p:pic>
      <p:pic>
        <p:nvPicPr>
          <p:cNvPr id="19" name="Picture 18">
            <a:extLst>
              <a:ext uri="{FF2B5EF4-FFF2-40B4-BE49-F238E27FC236}">
                <a16:creationId xmlns:a16="http://schemas.microsoft.com/office/drawing/2014/main" id="{B22B969D-2B84-49B7-9AD4-E2B3F6BE1D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9966" y="6314717"/>
            <a:ext cx="6779357" cy="4291636"/>
          </a:xfrm>
          <a:prstGeom prst="rect">
            <a:avLst/>
          </a:prstGeom>
          <a:ln>
            <a:noFill/>
          </a:ln>
          <a:effectLst>
            <a:softEdge rad="112500"/>
          </a:effectLst>
        </p:spPr>
      </p:pic>
      <p:pic>
        <p:nvPicPr>
          <p:cNvPr id="21" name="Picture 20">
            <a:extLst>
              <a:ext uri="{FF2B5EF4-FFF2-40B4-BE49-F238E27FC236}">
                <a16:creationId xmlns:a16="http://schemas.microsoft.com/office/drawing/2014/main" id="{BE7853DC-EE5E-4354-8473-13DE0853C3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329444" y="6355214"/>
            <a:ext cx="6376709" cy="4251139"/>
          </a:xfrm>
          <a:prstGeom prst="rect">
            <a:avLst/>
          </a:prstGeom>
        </p:spPr>
      </p:pic>
      <p:pic>
        <p:nvPicPr>
          <p:cNvPr id="23" name="Picture 22">
            <a:extLst>
              <a:ext uri="{FF2B5EF4-FFF2-40B4-BE49-F238E27FC236}">
                <a16:creationId xmlns:a16="http://schemas.microsoft.com/office/drawing/2014/main" id="{045B86BB-93C0-4B6E-A70E-CF28ABE633FA}"/>
              </a:ext>
            </a:extLst>
          </p:cNvPr>
          <p:cNvPicPr>
            <a:picLocks noChangeAspect="1"/>
          </p:cNvPicPr>
          <p:nvPr/>
        </p:nvPicPr>
        <p:blipFill rotWithShape="1">
          <a:blip r:embed="rId8">
            <a:extLst>
              <a:ext uri="{28A0092B-C50C-407E-A947-70E740481C1C}">
                <a14:useLocalDpi xmlns:a14="http://schemas.microsoft.com/office/drawing/2010/main" val="0"/>
              </a:ext>
            </a:extLst>
          </a:blip>
          <a:srcRect l="1557" t="8789" r="2117" b="4753"/>
          <a:stretch/>
        </p:blipFill>
        <p:spPr>
          <a:xfrm>
            <a:off x="399534" y="1961833"/>
            <a:ext cx="6010431" cy="4381988"/>
          </a:xfrm>
          <a:prstGeom prst="rect">
            <a:avLst/>
          </a:prstGeom>
          <a:ln>
            <a:noFill/>
          </a:ln>
          <a:effectLst>
            <a:softEdge rad="112500"/>
          </a:effectLst>
        </p:spPr>
      </p:pic>
      <p:pic>
        <p:nvPicPr>
          <p:cNvPr id="2" name="Picture 1">
            <a:extLst>
              <a:ext uri="{FF2B5EF4-FFF2-40B4-BE49-F238E27FC236}">
                <a16:creationId xmlns:a16="http://schemas.microsoft.com/office/drawing/2014/main" id="{91A39E2C-1697-88DC-0601-3D4E079E519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39552" b="38716"/>
          <a:stretch/>
        </p:blipFill>
        <p:spPr>
          <a:xfrm>
            <a:off x="689157" y="591454"/>
            <a:ext cx="4013087" cy="972820"/>
          </a:xfrm>
          <a:prstGeom prst="rect">
            <a:avLst/>
          </a:prstGeom>
        </p:spPr>
      </p:pic>
    </p:spTree>
    <p:extLst>
      <p:ext uri="{BB962C8B-B14F-4D97-AF65-F5344CB8AC3E}">
        <p14:creationId xmlns:p14="http://schemas.microsoft.com/office/powerpoint/2010/main" val="2117017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9AAC42D9-FC9D-4943-B71B-DE7EDD88012F}"/>
              </a:ext>
            </a:extLst>
          </p:cNvPr>
          <p:cNvSpPr txBox="1">
            <a:spLocks/>
          </p:cNvSpPr>
          <p:nvPr/>
        </p:nvSpPr>
        <p:spPr>
          <a:xfrm>
            <a:off x="6707155" y="632845"/>
            <a:ext cx="6325099" cy="568745"/>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gn="ctr">
              <a:lnSpc>
                <a:spcPct val="100000"/>
              </a:lnSpc>
              <a:spcBef>
                <a:spcPts val="114"/>
              </a:spcBef>
            </a:pPr>
            <a:r>
              <a:rPr lang="en-US" sz="3600" b="1" spc="90" dirty="0">
                <a:solidFill>
                  <a:srgbClr val="3A2D1A"/>
                </a:solidFill>
                <a:latin typeface="Lucida Handwriting" panose="03010101010101010101" pitchFamily="66" charset="0"/>
              </a:rPr>
              <a:t>Modular Wardrobe</a:t>
            </a:r>
          </a:p>
        </p:txBody>
      </p:sp>
      <p:pic>
        <p:nvPicPr>
          <p:cNvPr id="27" name="Picture 26">
            <a:extLst>
              <a:ext uri="{FF2B5EF4-FFF2-40B4-BE49-F238E27FC236}">
                <a16:creationId xmlns:a16="http://schemas.microsoft.com/office/drawing/2014/main" id="{CE838F06-D34A-4859-BA96-60B91026ED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021" y="2041917"/>
            <a:ext cx="5896628" cy="8565758"/>
          </a:xfrm>
          <a:prstGeom prst="rect">
            <a:avLst/>
          </a:prstGeom>
          <a:ln>
            <a:noFill/>
          </a:ln>
          <a:effectLst>
            <a:softEdge rad="112500"/>
          </a:effectLst>
        </p:spPr>
      </p:pic>
      <p:pic>
        <p:nvPicPr>
          <p:cNvPr id="35" name="Picture 34">
            <a:extLst>
              <a:ext uri="{FF2B5EF4-FFF2-40B4-BE49-F238E27FC236}">
                <a16:creationId xmlns:a16="http://schemas.microsoft.com/office/drawing/2014/main" id="{467A067E-57C8-4DE0-8A8E-E72281920C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5819" y="2041916"/>
            <a:ext cx="7634049" cy="5175081"/>
          </a:xfrm>
          <a:prstGeom prst="rect">
            <a:avLst/>
          </a:prstGeom>
          <a:ln>
            <a:noFill/>
          </a:ln>
          <a:effectLst>
            <a:softEdge rad="112500"/>
          </a:effectLst>
        </p:spPr>
      </p:pic>
      <p:pic>
        <p:nvPicPr>
          <p:cNvPr id="7" name="Picture 6">
            <a:extLst>
              <a:ext uri="{FF2B5EF4-FFF2-40B4-BE49-F238E27FC236}">
                <a16:creationId xmlns:a16="http://schemas.microsoft.com/office/drawing/2014/main" id="{93464A68-7B32-4109-9B5A-DA3A97CC93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3764" y="7321079"/>
            <a:ext cx="4085334" cy="3228234"/>
          </a:xfrm>
          <a:prstGeom prst="rect">
            <a:avLst/>
          </a:prstGeom>
          <a:ln>
            <a:noFill/>
          </a:ln>
          <a:effectLst>
            <a:softEdge rad="112500"/>
          </a:effectLst>
        </p:spPr>
      </p:pic>
      <p:sp>
        <p:nvSpPr>
          <p:cNvPr id="10" name="object 8">
            <a:extLst>
              <a:ext uri="{FF2B5EF4-FFF2-40B4-BE49-F238E27FC236}">
                <a16:creationId xmlns:a16="http://schemas.microsoft.com/office/drawing/2014/main" id="{D6CDE851-BC53-4B59-B49F-3C9DBC675D0D}"/>
              </a:ext>
            </a:extLst>
          </p:cNvPr>
          <p:cNvSpPr/>
          <p:nvPr/>
        </p:nvSpPr>
        <p:spPr>
          <a:xfrm>
            <a:off x="6442933" y="1207241"/>
            <a:ext cx="6919480"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2" name="Picture 1">
            <a:extLst>
              <a:ext uri="{FF2B5EF4-FFF2-40B4-BE49-F238E27FC236}">
                <a16:creationId xmlns:a16="http://schemas.microsoft.com/office/drawing/2014/main" id="{8979FFCA-BF79-4142-2373-B4EAD62106F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9552" b="38716"/>
          <a:stretch/>
        </p:blipFill>
        <p:spPr>
          <a:xfrm>
            <a:off x="689157" y="591454"/>
            <a:ext cx="4013087" cy="972820"/>
          </a:xfrm>
          <a:prstGeom prst="rect">
            <a:avLst/>
          </a:prstGeom>
        </p:spPr>
      </p:pic>
      <p:pic>
        <p:nvPicPr>
          <p:cNvPr id="5" name="Picture 4">
            <a:extLst>
              <a:ext uri="{FF2B5EF4-FFF2-40B4-BE49-F238E27FC236}">
                <a16:creationId xmlns:a16="http://schemas.microsoft.com/office/drawing/2014/main" id="{9075EB21-EA0F-F055-2FCF-076244350B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58869" y="2025134"/>
            <a:ext cx="5920361" cy="8493948"/>
          </a:xfrm>
          <a:prstGeom prst="rect">
            <a:avLst/>
          </a:prstGeom>
          <a:ln>
            <a:noFill/>
          </a:ln>
          <a:effectLst>
            <a:softEdge rad="112500"/>
          </a:effectLst>
        </p:spPr>
      </p:pic>
      <p:pic>
        <p:nvPicPr>
          <p:cNvPr id="8" name="Picture 7">
            <a:extLst>
              <a:ext uri="{FF2B5EF4-FFF2-40B4-BE49-F238E27FC236}">
                <a16:creationId xmlns:a16="http://schemas.microsoft.com/office/drawing/2014/main" id="{2848FC69-AFA7-FACA-9BD8-30418ABDA2A8}"/>
              </a:ext>
            </a:extLst>
          </p:cNvPr>
          <p:cNvPicPr>
            <a:picLocks noChangeAspect="1"/>
          </p:cNvPicPr>
          <p:nvPr/>
        </p:nvPicPr>
        <p:blipFill>
          <a:blip r:embed="rId7">
            <a:extLst>
              <a:ext uri="{28A0092B-C50C-407E-A947-70E740481C1C}">
                <a14:useLocalDpi xmlns:a14="http://schemas.microsoft.com/office/drawing/2010/main" val="0"/>
              </a:ext>
            </a:extLst>
          </a:blip>
          <a:srcRect l="17153" b="9034"/>
          <a:stretch>
            <a:fillRect/>
          </a:stretch>
        </p:blipFill>
        <p:spPr>
          <a:xfrm flipH="1">
            <a:off x="10281443" y="7321079"/>
            <a:ext cx="3577424" cy="3228235"/>
          </a:xfrm>
          <a:prstGeom prst="rect">
            <a:avLst/>
          </a:prstGeom>
          <a:ln>
            <a:noFill/>
          </a:ln>
          <a:effectLst>
            <a:softEdge rad="112500"/>
          </a:effectLst>
        </p:spPr>
      </p:pic>
    </p:spTree>
    <p:extLst>
      <p:ext uri="{BB962C8B-B14F-4D97-AF65-F5344CB8AC3E}">
        <p14:creationId xmlns:p14="http://schemas.microsoft.com/office/powerpoint/2010/main" val="1478509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9AAC42D9-FC9D-4943-B71B-DE7EDD88012F}"/>
              </a:ext>
            </a:extLst>
          </p:cNvPr>
          <p:cNvSpPr txBox="1">
            <a:spLocks/>
          </p:cNvSpPr>
          <p:nvPr/>
        </p:nvSpPr>
        <p:spPr>
          <a:xfrm>
            <a:off x="6509414" y="695918"/>
            <a:ext cx="7086859" cy="568745"/>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gn="ctr">
              <a:lnSpc>
                <a:spcPct val="100000"/>
              </a:lnSpc>
              <a:spcBef>
                <a:spcPts val="114"/>
              </a:spcBef>
            </a:pPr>
            <a:r>
              <a:rPr lang="en-US" sz="3600" b="1" spc="90" dirty="0">
                <a:solidFill>
                  <a:srgbClr val="3A2D1A"/>
                </a:solidFill>
                <a:latin typeface="Lucida Handwriting" panose="03010101010101010101" pitchFamily="66" charset="0"/>
              </a:rPr>
              <a:t>Modular Study Table</a:t>
            </a:r>
          </a:p>
        </p:txBody>
      </p:sp>
      <p:sp>
        <p:nvSpPr>
          <p:cNvPr id="4" name="object 8">
            <a:extLst>
              <a:ext uri="{FF2B5EF4-FFF2-40B4-BE49-F238E27FC236}">
                <a16:creationId xmlns:a16="http://schemas.microsoft.com/office/drawing/2014/main" id="{6A21A3C2-F07C-42F7-BA5C-35758B62D94B}"/>
              </a:ext>
            </a:extLst>
          </p:cNvPr>
          <p:cNvSpPr/>
          <p:nvPr/>
        </p:nvSpPr>
        <p:spPr>
          <a:xfrm flipV="1">
            <a:off x="6306607" y="1285805"/>
            <a:ext cx="7632437"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5" name="Picture 4">
            <a:extLst>
              <a:ext uri="{FF2B5EF4-FFF2-40B4-BE49-F238E27FC236}">
                <a16:creationId xmlns:a16="http://schemas.microsoft.com/office/drawing/2014/main" id="{6A6EE676-CEAF-419A-8872-CBC539CEA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680" y="1885028"/>
            <a:ext cx="6248893" cy="7539294"/>
          </a:xfrm>
          <a:prstGeom prst="rect">
            <a:avLst/>
          </a:prstGeom>
          <a:ln>
            <a:noFill/>
          </a:ln>
          <a:effectLst>
            <a:softEdge rad="112500"/>
          </a:effectLst>
        </p:spPr>
      </p:pic>
      <p:pic>
        <p:nvPicPr>
          <p:cNvPr id="7" name="Picture 6">
            <a:extLst>
              <a:ext uri="{FF2B5EF4-FFF2-40B4-BE49-F238E27FC236}">
                <a16:creationId xmlns:a16="http://schemas.microsoft.com/office/drawing/2014/main" id="{77DB4A89-1AA8-486B-A412-4A908D1FA9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92710" y="1623119"/>
            <a:ext cx="5009680" cy="7873734"/>
          </a:xfrm>
          <a:prstGeom prst="rect">
            <a:avLst/>
          </a:prstGeom>
          <a:ln>
            <a:noFill/>
          </a:ln>
          <a:effectLst>
            <a:softEdge rad="112500"/>
          </a:effectLst>
        </p:spPr>
      </p:pic>
      <p:pic>
        <p:nvPicPr>
          <p:cNvPr id="11" name="Picture 10">
            <a:extLst>
              <a:ext uri="{FF2B5EF4-FFF2-40B4-BE49-F238E27FC236}">
                <a16:creationId xmlns:a16="http://schemas.microsoft.com/office/drawing/2014/main" id="{60726009-662A-4C3E-8179-8D8479546F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1923" y="1914760"/>
            <a:ext cx="7632437" cy="7539294"/>
          </a:xfrm>
          <a:prstGeom prst="rect">
            <a:avLst/>
          </a:prstGeom>
          <a:ln>
            <a:noFill/>
          </a:ln>
          <a:effectLst>
            <a:softEdge rad="112500"/>
          </a:effectLst>
        </p:spPr>
      </p:pic>
      <p:pic>
        <p:nvPicPr>
          <p:cNvPr id="2" name="Picture 1">
            <a:extLst>
              <a:ext uri="{FF2B5EF4-FFF2-40B4-BE49-F238E27FC236}">
                <a16:creationId xmlns:a16="http://schemas.microsoft.com/office/drawing/2014/main" id="{00BA957E-DDFB-DA28-42CC-D3A05626150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9552" b="38716"/>
          <a:stretch/>
        </p:blipFill>
        <p:spPr>
          <a:xfrm>
            <a:off x="689157" y="591454"/>
            <a:ext cx="4013087" cy="972820"/>
          </a:xfrm>
          <a:prstGeom prst="rect">
            <a:avLst/>
          </a:prstGeom>
        </p:spPr>
      </p:pic>
    </p:spTree>
    <p:extLst>
      <p:ext uri="{BB962C8B-B14F-4D97-AF65-F5344CB8AC3E}">
        <p14:creationId xmlns:p14="http://schemas.microsoft.com/office/powerpoint/2010/main" val="634621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9AAC42D9-FC9D-4943-B71B-DE7EDD88012F}"/>
              </a:ext>
            </a:extLst>
          </p:cNvPr>
          <p:cNvSpPr txBox="1">
            <a:spLocks/>
          </p:cNvSpPr>
          <p:nvPr/>
        </p:nvSpPr>
        <p:spPr>
          <a:xfrm>
            <a:off x="6580726" y="702331"/>
            <a:ext cx="6325099" cy="568745"/>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gn="ctr">
              <a:lnSpc>
                <a:spcPct val="100000"/>
              </a:lnSpc>
              <a:spcBef>
                <a:spcPts val="114"/>
              </a:spcBef>
            </a:pPr>
            <a:r>
              <a:rPr lang="en-IN" sz="3600" b="1" spc="90" dirty="0">
                <a:solidFill>
                  <a:srgbClr val="3A2D1A"/>
                </a:solidFill>
                <a:latin typeface="Lucida Handwriting" panose="03010101010101010101" pitchFamily="66" charset="0"/>
              </a:rPr>
              <a:t>Modular TV Unit</a:t>
            </a:r>
            <a:endParaRPr lang="en-US" sz="3600" b="1" spc="90" dirty="0">
              <a:solidFill>
                <a:srgbClr val="3A2D1A"/>
              </a:solidFill>
              <a:latin typeface="Lucida Handwriting" panose="03010101010101010101" pitchFamily="66" charset="0"/>
            </a:endParaRPr>
          </a:p>
        </p:txBody>
      </p:sp>
      <p:sp>
        <p:nvSpPr>
          <p:cNvPr id="4" name="object 8">
            <a:extLst>
              <a:ext uri="{FF2B5EF4-FFF2-40B4-BE49-F238E27FC236}">
                <a16:creationId xmlns:a16="http://schemas.microsoft.com/office/drawing/2014/main" id="{6A21A3C2-F07C-42F7-BA5C-35758B62D94B}"/>
              </a:ext>
            </a:extLst>
          </p:cNvPr>
          <p:cNvSpPr/>
          <p:nvPr/>
        </p:nvSpPr>
        <p:spPr>
          <a:xfrm flipV="1">
            <a:off x="6580726" y="1225356"/>
            <a:ext cx="6062918"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6" name="Picture 5">
            <a:extLst>
              <a:ext uri="{FF2B5EF4-FFF2-40B4-BE49-F238E27FC236}">
                <a16:creationId xmlns:a16="http://schemas.microsoft.com/office/drawing/2014/main" id="{D13283AD-F109-4121-B228-6B28E548F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80668" y="1823297"/>
            <a:ext cx="5750340" cy="8155597"/>
          </a:xfrm>
          <a:prstGeom prst="rect">
            <a:avLst/>
          </a:prstGeom>
          <a:ln>
            <a:noFill/>
          </a:ln>
          <a:effectLst>
            <a:softEdge rad="112500"/>
          </a:effectLst>
        </p:spPr>
      </p:pic>
      <p:pic>
        <p:nvPicPr>
          <p:cNvPr id="12" name="Picture 11">
            <a:extLst>
              <a:ext uri="{FF2B5EF4-FFF2-40B4-BE49-F238E27FC236}">
                <a16:creationId xmlns:a16="http://schemas.microsoft.com/office/drawing/2014/main" id="{B4EE783F-61AD-4097-9E43-32ED11EE97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5951" y="1829834"/>
            <a:ext cx="8374651" cy="6644464"/>
          </a:xfrm>
          <a:prstGeom prst="rect">
            <a:avLst/>
          </a:prstGeom>
          <a:ln>
            <a:noFill/>
          </a:ln>
          <a:effectLst>
            <a:softEdge rad="112500"/>
          </a:effectLst>
        </p:spPr>
      </p:pic>
      <p:pic>
        <p:nvPicPr>
          <p:cNvPr id="14" name="Picture 13">
            <a:extLst>
              <a:ext uri="{FF2B5EF4-FFF2-40B4-BE49-F238E27FC236}">
                <a16:creationId xmlns:a16="http://schemas.microsoft.com/office/drawing/2014/main" id="{274CE41C-0938-4F29-8F79-BFCA6AC5BB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680" y="1832263"/>
            <a:ext cx="5131205" cy="8153169"/>
          </a:xfrm>
          <a:prstGeom prst="rect">
            <a:avLst/>
          </a:prstGeom>
          <a:ln>
            <a:noFill/>
          </a:ln>
          <a:effectLst>
            <a:softEdge rad="112500"/>
          </a:effectLst>
        </p:spPr>
      </p:pic>
      <p:pic>
        <p:nvPicPr>
          <p:cNvPr id="2" name="Picture 1">
            <a:extLst>
              <a:ext uri="{FF2B5EF4-FFF2-40B4-BE49-F238E27FC236}">
                <a16:creationId xmlns:a16="http://schemas.microsoft.com/office/drawing/2014/main" id="{C52559D7-7F6F-AA53-16E5-402DA244EA5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9552" b="38716"/>
          <a:stretch/>
        </p:blipFill>
        <p:spPr>
          <a:xfrm>
            <a:off x="689157" y="591454"/>
            <a:ext cx="4013087" cy="972820"/>
          </a:xfrm>
          <a:prstGeom prst="rect">
            <a:avLst/>
          </a:prstGeom>
        </p:spPr>
      </p:pic>
    </p:spTree>
    <p:extLst>
      <p:ext uri="{BB962C8B-B14F-4D97-AF65-F5344CB8AC3E}">
        <p14:creationId xmlns:p14="http://schemas.microsoft.com/office/powerpoint/2010/main" val="958058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9AAC42D9-FC9D-4943-B71B-DE7EDD88012F}"/>
              </a:ext>
            </a:extLst>
          </p:cNvPr>
          <p:cNvSpPr txBox="1">
            <a:spLocks/>
          </p:cNvSpPr>
          <p:nvPr/>
        </p:nvSpPr>
        <p:spPr>
          <a:xfrm>
            <a:off x="5246309" y="730074"/>
            <a:ext cx="9373340" cy="568745"/>
          </a:xfrm>
          <a:prstGeom prst="rect">
            <a:avLst/>
          </a:prstGeom>
        </p:spPr>
        <p:txBody>
          <a:bodyPr vert="horz" wrap="square" lIns="0" tIns="14605" rIns="0" bIns="0" rtlCol="0">
            <a:spAutoFit/>
          </a:bodyPr>
          <a:lstStyle>
            <a:defPPr>
              <a:defRPr lang="en-US"/>
            </a:defPPr>
            <a:lvl1pPr marL="12701" algn="ctr" defTabSz="1507846">
              <a:lnSpc>
                <a:spcPct val="100000"/>
              </a:lnSpc>
              <a:spcBef>
                <a:spcPts val="114"/>
              </a:spcBef>
              <a:buNone/>
              <a:defRPr sz="4000" b="1" i="0" cap="all" spc="90">
                <a:solidFill>
                  <a:srgbClr val="3A2D1A"/>
                </a:solidFill>
                <a:effectLst/>
                <a:latin typeface="Century" panose="02040604050505020304" pitchFamily="18" charset="0"/>
                <a:ea typeface="+mj-ea"/>
                <a:cs typeface="+mj-cs"/>
              </a:defRPr>
            </a:lvl1pPr>
          </a:lstStyle>
          <a:p>
            <a:r>
              <a:rPr lang="en-IN" sz="3600" dirty="0">
                <a:latin typeface="Lucida Handwriting" panose="03010101010101010101" pitchFamily="66" charset="0"/>
              </a:rPr>
              <a:t>Modular Bathroom Vanity</a:t>
            </a:r>
          </a:p>
        </p:txBody>
      </p:sp>
      <p:sp>
        <p:nvSpPr>
          <p:cNvPr id="4" name="object 8">
            <a:extLst>
              <a:ext uri="{FF2B5EF4-FFF2-40B4-BE49-F238E27FC236}">
                <a16:creationId xmlns:a16="http://schemas.microsoft.com/office/drawing/2014/main" id="{6A21A3C2-F07C-42F7-BA5C-35758B62D94B}"/>
              </a:ext>
            </a:extLst>
          </p:cNvPr>
          <p:cNvSpPr/>
          <p:nvPr/>
        </p:nvSpPr>
        <p:spPr>
          <a:xfrm>
            <a:off x="5861513" y="1253100"/>
            <a:ext cx="8229931"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5" name="Picture 4">
            <a:extLst>
              <a:ext uri="{FF2B5EF4-FFF2-40B4-BE49-F238E27FC236}">
                <a16:creationId xmlns:a16="http://schemas.microsoft.com/office/drawing/2014/main" id="{EDA6A638-D264-4115-B1DC-1865B8BE79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92702" y="2144486"/>
            <a:ext cx="6109366" cy="7636708"/>
          </a:xfrm>
          <a:prstGeom prst="rect">
            <a:avLst/>
          </a:prstGeom>
          <a:ln>
            <a:noFill/>
          </a:ln>
          <a:effectLst>
            <a:softEdge rad="112500"/>
          </a:effectLst>
        </p:spPr>
      </p:pic>
      <p:pic>
        <p:nvPicPr>
          <p:cNvPr id="8" name="Picture 7">
            <a:extLst>
              <a:ext uri="{FF2B5EF4-FFF2-40B4-BE49-F238E27FC236}">
                <a16:creationId xmlns:a16="http://schemas.microsoft.com/office/drawing/2014/main" id="{72B0CD16-5C15-4EE7-BF33-F874A7C4F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683" y="2133092"/>
            <a:ext cx="5465624" cy="7602577"/>
          </a:xfrm>
          <a:prstGeom prst="rect">
            <a:avLst/>
          </a:prstGeom>
          <a:ln>
            <a:noFill/>
          </a:ln>
          <a:effectLst>
            <a:softEdge rad="112500"/>
          </a:effectLst>
        </p:spPr>
      </p:pic>
      <p:pic>
        <p:nvPicPr>
          <p:cNvPr id="10" name="Picture 9">
            <a:extLst>
              <a:ext uri="{FF2B5EF4-FFF2-40B4-BE49-F238E27FC236}">
                <a16:creationId xmlns:a16="http://schemas.microsoft.com/office/drawing/2014/main" id="{BCE7E60C-C742-4E66-958B-1E8EC0CFF3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513" y="2133092"/>
            <a:ext cx="7620602" cy="7620602"/>
          </a:xfrm>
          <a:prstGeom prst="rect">
            <a:avLst/>
          </a:prstGeom>
          <a:ln>
            <a:noFill/>
          </a:ln>
          <a:effectLst>
            <a:softEdge rad="112500"/>
          </a:effectLst>
        </p:spPr>
      </p:pic>
      <p:pic>
        <p:nvPicPr>
          <p:cNvPr id="2" name="Picture 1">
            <a:extLst>
              <a:ext uri="{FF2B5EF4-FFF2-40B4-BE49-F238E27FC236}">
                <a16:creationId xmlns:a16="http://schemas.microsoft.com/office/drawing/2014/main" id="{21A98F67-F6B7-B94F-9815-09682409C37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9552" b="38716"/>
          <a:stretch/>
        </p:blipFill>
        <p:spPr>
          <a:xfrm>
            <a:off x="689157" y="591454"/>
            <a:ext cx="4013087" cy="972820"/>
          </a:xfrm>
          <a:prstGeom prst="rect">
            <a:avLst/>
          </a:prstGeom>
        </p:spPr>
      </p:pic>
    </p:spTree>
    <p:extLst>
      <p:ext uri="{BB962C8B-B14F-4D97-AF65-F5344CB8AC3E}">
        <p14:creationId xmlns:p14="http://schemas.microsoft.com/office/powerpoint/2010/main" val="1170608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9AAC42D9-FC9D-4943-B71B-DE7EDD88012F}"/>
              </a:ext>
            </a:extLst>
          </p:cNvPr>
          <p:cNvSpPr txBox="1">
            <a:spLocks/>
          </p:cNvSpPr>
          <p:nvPr/>
        </p:nvSpPr>
        <p:spPr>
          <a:xfrm>
            <a:off x="5223897" y="682434"/>
            <a:ext cx="9373340" cy="568745"/>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gn="ctr">
              <a:lnSpc>
                <a:spcPct val="100000"/>
              </a:lnSpc>
              <a:spcBef>
                <a:spcPts val="114"/>
              </a:spcBef>
            </a:pPr>
            <a:r>
              <a:rPr lang="en-IN" sz="3600" b="1" spc="90" dirty="0">
                <a:solidFill>
                  <a:srgbClr val="3A2D1A"/>
                </a:solidFill>
                <a:latin typeface="Lucida Handwriting" panose="03010101010101010101" pitchFamily="66" charset="0"/>
              </a:rPr>
              <a:t>Modular Bedroom</a:t>
            </a:r>
          </a:p>
        </p:txBody>
      </p:sp>
      <p:sp>
        <p:nvSpPr>
          <p:cNvPr id="4" name="object 8">
            <a:extLst>
              <a:ext uri="{FF2B5EF4-FFF2-40B4-BE49-F238E27FC236}">
                <a16:creationId xmlns:a16="http://schemas.microsoft.com/office/drawing/2014/main" id="{6A21A3C2-F07C-42F7-BA5C-35758B62D94B}"/>
              </a:ext>
            </a:extLst>
          </p:cNvPr>
          <p:cNvSpPr/>
          <p:nvPr/>
        </p:nvSpPr>
        <p:spPr>
          <a:xfrm flipV="1">
            <a:off x="6623844" y="1195532"/>
            <a:ext cx="6749116"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14" name="Picture 13">
            <a:extLst>
              <a:ext uri="{FF2B5EF4-FFF2-40B4-BE49-F238E27FC236}">
                <a16:creationId xmlns:a16="http://schemas.microsoft.com/office/drawing/2014/main" id="{216E1C35-CC04-4BF5-86E8-AD9336DBC7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093" y="1737828"/>
            <a:ext cx="3124952" cy="4448148"/>
          </a:xfrm>
          <a:prstGeom prst="rect">
            <a:avLst/>
          </a:prstGeom>
          <a:ln>
            <a:noFill/>
          </a:ln>
          <a:effectLst>
            <a:softEdge rad="112500"/>
          </a:effectLst>
        </p:spPr>
      </p:pic>
      <p:pic>
        <p:nvPicPr>
          <p:cNvPr id="16" name="Picture 15">
            <a:extLst>
              <a:ext uri="{FF2B5EF4-FFF2-40B4-BE49-F238E27FC236}">
                <a16:creationId xmlns:a16="http://schemas.microsoft.com/office/drawing/2014/main" id="{36EA2DB4-65D2-427A-838D-66242C35E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5696" y="1721363"/>
            <a:ext cx="4533659" cy="4319221"/>
          </a:xfrm>
          <a:prstGeom prst="rect">
            <a:avLst/>
          </a:prstGeom>
          <a:ln>
            <a:noFill/>
          </a:ln>
          <a:effectLst>
            <a:softEdge rad="112500"/>
          </a:effectLst>
        </p:spPr>
      </p:pic>
      <p:pic>
        <p:nvPicPr>
          <p:cNvPr id="19" name="Picture 18">
            <a:extLst>
              <a:ext uri="{FF2B5EF4-FFF2-40B4-BE49-F238E27FC236}">
                <a16:creationId xmlns:a16="http://schemas.microsoft.com/office/drawing/2014/main" id="{1AC61847-5065-4C14-8148-C518C80BB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60128" y="1754349"/>
            <a:ext cx="3330513" cy="4314202"/>
          </a:xfrm>
          <a:prstGeom prst="rect">
            <a:avLst/>
          </a:prstGeom>
          <a:ln>
            <a:noFill/>
          </a:ln>
          <a:effectLst>
            <a:softEdge rad="112500"/>
          </a:effectLst>
        </p:spPr>
      </p:pic>
      <p:pic>
        <p:nvPicPr>
          <p:cNvPr id="2" name="Picture 1">
            <a:extLst>
              <a:ext uri="{FF2B5EF4-FFF2-40B4-BE49-F238E27FC236}">
                <a16:creationId xmlns:a16="http://schemas.microsoft.com/office/drawing/2014/main" id="{564562D0-649B-C1EC-B572-0AF1DA717CC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9552" b="38716"/>
          <a:stretch/>
        </p:blipFill>
        <p:spPr>
          <a:xfrm>
            <a:off x="689157" y="591454"/>
            <a:ext cx="4013087" cy="972820"/>
          </a:xfrm>
          <a:prstGeom prst="rect">
            <a:avLst/>
          </a:prstGeom>
        </p:spPr>
      </p:pic>
      <p:pic>
        <p:nvPicPr>
          <p:cNvPr id="8" name="Picture 7">
            <a:extLst>
              <a:ext uri="{FF2B5EF4-FFF2-40B4-BE49-F238E27FC236}">
                <a16:creationId xmlns:a16="http://schemas.microsoft.com/office/drawing/2014/main" id="{55BE10C3-7E31-6116-47C8-0B36EA30E9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2818" y="1721363"/>
            <a:ext cx="4442105" cy="4448148"/>
          </a:xfrm>
          <a:prstGeom prst="rect">
            <a:avLst/>
          </a:prstGeom>
          <a:ln>
            <a:noFill/>
          </a:ln>
          <a:effectLst>
            <a:softEdge rad="112500"/>
          </a:effectLst>
        </p:spPr>
      </p:pic>
      <p:pic>
        <p:nvPicPr>
          <p:cNvPr id="10" name="Picture 9">
            <a:extLst>
              <a:ext uri="{FF2B5EF4-FFF2-40B4-BE49-F238E27FC236}">
                <a16:creationId xmlns:a16="http://schemas.microsoft.com/office/drawing/2014/main" id="{E9306487-04C1-D554-B2D8-461DF56C5A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06784" y="6245235"/>
            <a:ext cx="4408106" cy="4242915"/>
          </a:xfrm>
          <a:prstGeom prst="rect">
            <a:avLst/>
          </a:prstGeom>
          <a:ln>
            <a:noFill/>
          </a:ln>
          <a:effectLst>
            <a:softEdge rad="112500"/>
          </a:effectLst>
        </p:spPr>
      </p:pic>
      <p:pic>
        <p:nvPicPr>
          <p:cNvPr id="12" name="Picture 11">
            <a:extLst>
              <a:ext uri="{FF2B5EF4-FFF2-40B4-BE49-F238E27FC236}">
                <a16:creationId xmlns:a16="http://schemas.microsoft.com/office/drawing/2014/main" id="{83F38DB5-B570-DF2D-A86E-A0BE4E3240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0651" y="6207294"/>
            <a:ext cx="4322019" cy="4280856"/>
          </a:xfrm>
          <a:prstGeom prst="rect">
            <a:avLst/>
          </a:prstGeom>
          <a:ln>
            <a:noFill/>
          </a:ln>
          <a:effectLst>
            <a:softEdge rad="112500"/>
          </a:effectLst>
        </p:spPr>
      </p:pic>
      <p:pic>
        <p:nvPicPr>
          <p:cNvPr id="15" name="Picture 14">
            <a:extLst>
              <a:ext uri="{FF2B5EF4-FFF2-40B4-BE49-F238E27FC236}">
                <a16:creationId xmlns:a16="http://schemas.microsoft.com/office/drawing/2014/main" id="{63836214-157C-B7D5-98BF-E552641A43E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4890" y="6245235"/>
            <a:ext cx="5094267" cy="4242915"/>
          </a:xfrm>
          <a:prstGeom prst="rect">
            <a:avLst/>
          </a:prstGeom>
          <a:ln>
            <a:noFill/>
          </a:ln>
          <a:effectLst>
            <a:softEdge rad="112500"/>
          </a:effectLst>
        </p:spPr>
      </p:pic>
      <p:pic>
        <p:nvPicPr>
          <p:cNvPr id="18" name="Picture 17">
            <a:extLst>
              <a:ext uri="{FF2B5EF4-FFF2-40B4-BE49-F238E27FC236}">
                <a16:creationId xmlns:a16="http://schemas.microsoft.com/office/drawing/2014/main" id="{01405B0F-C44C-A75B-0C0B-D741A31D082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979641" y="1737828"/>
            <a:ext cx="3615396" cy="4304551"/>
          </a:xfrm>
          <a:prstGeom prst="rect">
            <a:avLst/>
          </a:prstGeom>
          <a:ln>
            <a:noFill/>
          </a:ln>
          <a:effectLst>
            <a:softEdge rad="112500"/>
          </a:effectLst>
        </p:spPr>
      </p:pic>
      <p:pic>
        <p:nvPicPr>
          <p:cNvPr id="23" name="Picture 22">
            <a:extLst>
              <a:ext uri="{FF2B5EF4-FFF2-40B4-BE49-F238E27FC236}">
                <a16:creationId xmlns:a16="http://schemas.microsoft.com/office/drawing/2014/main" id="{BBDD7C2A-1718-4D2B-D3D4-268DFEF17A8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398158" y="6273202"/>
            <a:ext cx="5196879" cy="4214948"/>
          </a:xfrm>
          <a:prstGeom prst="rect">
            <a:avLst/>
          </a:prstGeom>
          <a:ln>
            <a:noFill/>
          </a:ln>
          <a:effectLst>
            <a:softEdge rad="112500"/>
          </a:effectLst>
        </p:spPr>
      </p:pic>
    </p:spTree>
    <p:extLst>
      <p:ext uri="{BB962C8B-B14F-4D97-AF65-F5344CB8AC3E}">
        <p14:creationId xmlns:p14="http://schemas.microsoft.com/office/powerpoint/2010/main" val="1066532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9AAC42D9-FC9D-4943-B71B-DE7EDD88012F}"/>
              </a:ext>
            </a:extLst>
          </p:cNvPr>
          <p:cNvSpPr txBox="1">
            <a:spLocks/>
          </p:cNvSpPr>
          <p:nvPr/>
        </p:nvSpPr>
        <p:spPr>
          <a:xfrm>
            <a:off x="5214933" y="731777"/>
            <a:ext cx="9373340" cy="568745"/>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gn="ctr">
              <a:lnSpc>
                <a:spcPct val="100000"/>
              </a:lnSpc>
              <a:spcBef>
                <a:spcPts val="114"/>
              </a:spcBef>
            </a:pPr>
            <a:r>
              <a:rPr lang="en-IN" sz="3600" b="1" spc="90" dirty="0">
                <a:solidFill>
                  <a:srgbClr val="3A2D1A"/>
                </a:solidFill>
                <a:latin typeface="Lucida Handwriting" panose="03010101010101010101" pitchFamily="66" charset="0"/>
              </a:rPr>
              <a:t>Modular KIDs Bedroom</a:t>
            </a:r>
          </a:p>
        </p:txBody>
      </p:sp>
      <p:sp>
        <p:nvSpPr>
          <p:cNvPr id="4" name="object 8">
            <a:extLst>
              <a:ext uri="{FF2B5EF4-FFF2-40B4-BE49-F238E27FC236}">
                <a16:creationId xmlns:a16="http://schemas.microsoft.com/office/drawing/2014/main" id="{6A21A3C2-F07C-42F7-BA5C-35758B62D94B}"/>
              </a:ext>
            </a:extLst>
          </p:cNvPr>
          <p:cNvSpPr/>
          <p:nvPr/>
        </p:nvSpPr>
        <p:spPr>
          <a:xfrm>
            <a:off x="6242844" y="1291818"/>
            <a:ext cx="7391400"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5" name="Picture 4">
            <a:extLst>
              <a:ext uri="{FF2B5EF4-FFF2-40B4-BE49-F238E27FC236}">
                <a16:creationId xmlns:a16="http://schemas.microsoft.com/office/drawing/2014/main" id="{6D802B14-9E36-46E1-925D-A414F76E38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29" y="1552696"/>
            <a:ext cx="7975548" cy="8296872"/>
          </a:xfrm>
          <a:prstGeom prst="rect">
            <a:avLst/>
          </a:prstGeom>
          <a:ln>
            <a:noFill/>
          </a:ln>
          <a:effectLst>
            <a:softEdge rad="112500"/>
          </a:effectLst>
        </p:spPr>
      </p:pic>
      <p:pic>
        <p:nvPicPr>
          <p:cNvPr id="9" name="Picture 8">
            <a:extLst>
              <a:ext uri="{FF2B5EF4-FFF2-40B4-BE49-F238E27FC236}">
                <a16:creationId xmlns:a16="http://schemas.microsoft.com/office/drawing/2014/main" id="{8AFF4368-C17D-4858-AF5C-D9CC52FCBE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4454" y="1749186"/>
            <a:ext cx="5893790" cy="4234131"/>
          </a:xfrm>
          <a:prstGeom prst="rect">
            <a:avLst/>
          </a:prstGeom>
          <a:ln>
            <a:noFill/>
          </a:ln>
          <a:effectLst>
            <a:softEdge rad="112500"/>
          </a:effectLst>
        </p:spPr>
      </p:pic>
      <p:pic>
        <p:nvPicPr>
          <p:cNvPr id="11" name="Picture 10">
            <a:extLst>
              <a:ext uri="{FF2B5EF4-FFF2-40B4-BE49-F238E27FC236}">
                <a16:creationId xmlns:a16="http://schemas.microsoft.com/office/drawing/2014/main" id="{7D2AED7E-9801-4548-B2EE-69955272208E}"/>
              </a:ext>
            </a:extLst>
          </p:cNvPr>
          <p:cNvPicPr>
            <a:picLocks noChangeAspect="1"/>
          </p:cNvPicPr>
          <p:nvPr/>
        </p:nvPicPr>
        <p:blipFill rotWithShape="1">
          <a:blip r:embed="rId4">
            <a:extLst>
              <a:ext uri="{28A0092B-C50C-407E-A947-70E740481C1C}">
                <a14:useLocalDpi xmlns:a14="http://schemas.microsoft.com/office/drawing/2010/main" val="0"/>
              </a:ext>
            </a:extLst>
          </a:blip>
          <a:srcRect r="7464"/>
          <a:stretch/>
        </p:blipFill>
        <p:spPr>
          <a:xfrm>
            <a:off x="14167486" y="1751206"/>
            <a:ext cx="5701176" cy="4098775"/>
          </a:xfrm>
          <a:prstGeom prst="rect">
            <a:avLst/>
          </a:prstGeom>
          <a:ln>
            <a:noFill/>
          </a:ln>
          <a:effectLst>
            <a:softEdge rad="112500"/>
          </a:effectLst>
        </p:spPr>
      </p:pic>
      <p:pic>
        <p:nvPicPr>
          <p:cNvPr id="13" name="Picture 12">
            <a:extLst>
              <a:ext uri="{FF2B5EF4-FFF2-40B4-BE49-F238E27FC236}">
                <a16:creationId xmlns:a16="http://schemas.microsoft.com/office/drawing/2014/main" id="{F6C9D3FA-E9FF-4F4D-BB10-F696823DF869}"/>
              </a:ext>
            </a:extLst>
          </p:cNvPr>
          <p:cNvPicPr>
            <a:picLocks noChangeAspect="1"/>
          </p:cNvPicPr>
          <p:nvPr/>
        </p:nvPicPr>
        <p:blipFill rotWithShape="1">
          <a:blip r:embed="rId5">
            <a:extLst>
              <a:ext uri="{28A0092B-C50C-407E-A947-70E740481C1C}">
                <a14:useLocalDpi xmlns:a14="http://schemas.microsoft.com/office/drawing/2010/main" val="0"/>
              </a:ext>
            </a:extLst>
          </a:blip>
          <a:srcRect r="9838" b="7339"/>
          <a:stretch/>
        </p:blipFill>
        <p:spPr>
          <a:xfrm>
            <a:off x="8344454" y="5849980"/>
            <a:ext cx="5917460" cy="4148437"/>
          </a:xfrm>
          <a:prstGeom prst="rect">
            <a:avLst/>
          </a:prstGeom>
          <a:ln>
            <a:noFill/>
          </a:ln>
          <a:effectLst>
            <a:softEdge rad="112500"/>
          </a:effectLst>
        </p:spPr>
      </p:pic>
      <p:pic>
        <p:nvPicPr>
          <p:cNvPr id="21" name="Picture 20">
            <a:extLst>
              <a:ext uri="{FF2B5EF4-FFF2-40B4-BE49-F238E27FC236}">
                <a16:creationId xmlns:a16="http://schemas.microsoft.com/office/drawing/2014/main" id="{B170F8C1-E614-4A7E-B347-A4AD58ED2F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62490" y="5773255"/>
            <a:ext cx="5606172" cy="4225162"/>
          </a:xfrm>
          <a:prstGeom prst="rect">
            <a:avLst/>
          </a:prstGeom>
          <a:ln>
            <a:noFill/>
          </a:ln>
          <a:effectLst>
            <a:softEdge rad="112500"/>
          </a:effectLst>
        </p:spPr>
      </p:pic>
      <p:pic>
        <p:nvPicPr>
          <p:cNvPr id="2" name="Picture 1">
            <a:extLst>
              <a:ext uri="{FF2B5EF4-FFF2-40B4-BE49-F238E27FC236}">
                <a16:creationId xmlns:a16="http://schemas.microsoft.com/office/drawing/2014/main" id="{B14333C9-10EB-E01B-6E85-A552C79614C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9552" b="38716"/>
          <a:stretch/>
        </p:blipFill>
        <p:spPr>
          <a:xfrm>
            <a:off x="689157" y="591454"/>
            <a:ext cx="4013087" cy="972820"/>
          </a:xfrm>
          <a:prstGeom prst="rect">
            <a:avLst/>
          </a:prstGeom>
        </p:spPr>
      </p:pic>
    </p:spTree>
    <p:extLst>
      <p:ext uri="{BB962C8B-B14F-4D97-AF65-F5344CB8AC3E}">
        <p14:creationId xmlns:p14="http://schemas.microsoft.com/office/powerpoint/2010/main" val="956037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9AAC42D9-FC9D-4943-B71B-DE7EDD88012F}"/>
              </a:ext>
            </a:extLst>
          </p:cNvPr>
          <p:cNvSpPr txBox="1">
            <a:spLocks/>
          </p:cNvSpPr>
          <p:nvPr/>
        </p:nvSpPr>
        <p:spPr>
          <a:xfrm>
            <a:off x="5198607" y="667877"/>
            <a:ext cx="9373340" cy="568745"/>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gn="ctr">
              <a:lnSpc>
                <a:spcPct val="100000"/>
              </a:lnSpc>
              <a:spcBef>
                <a:spcPts val="114"/>
              </a:spcBef>
            </a:pPr>
            <a:r>
              <a:rPr lang="en-IN" sz="3600" b="1" spc="90" dirty="0">
                <a:solidFill>
                  <a:srgbClr val="3A2D1A"/>
                </a:solidFill>
                <a:latin typeface="Lucida Handwriting" panose="03010101010101010101" pitchFamily="66" charset="0"/>
              </a:rPr>
              <a:t>Living Area</a:t>
            </a:r>
          </a:p>
        </p:txBody>
      </p:sp>
      <p:sp>
        <p:nvSpPr>
          <p:cNvPr id="4" name="object 8">
            <a:extLst>
              <a:ext uri="{FF2B5EF4-FFF2-40B4-BE49-F238E27FC236}">
                <a16:creationId xmlns:a16="http://schemas.microsoft.com/office/drawing/2014/main" id="{6A21A3C2-F07C-42F7-BA5C-35758B62D94B}"/>
              </a:ext>
            </a:extLst>
          </p:cNvPr>
          <p:cNvSpPr/>
          <p:nvPr/>
        </p:nvSpPr>
        <p:spPr>
          <a:xfrm>
            <a:off x="7871228" y="1213762"/>
            <a:ext cx="4028098"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5" name="Picture 4">
            <a:extLst>
              <a:ext uri="{FF2B5EF4-FFF2-40B4-BE49-F238E27FC236}">
                <a16:creationId xmlns:a16="http://schemas.microsoft.com/office/drawing/2014/main" id="{D2CF0B1D-034C-4F75-A3D5-6CA31622BE28}"/>
              </a:ext>
            </a:extLst>
          </p:cNvPr>
          <p:cNvPicPr>
            <a:picLocks noChangeAspect="1"/>
          </p:cNvPicPr>
          <p:nvPr/>
        </p:nvPicPr>
        <p:blipFill rotWithShape="1">
          <a:blip r:embed="rId2">
            <a:extLst>
              <a:ext uri="{28A0092B-C50C-407E-A947-70E740481C1C}">
                <a14:useLocalDpi xmlns:a14="http://schemas.microsoft.com/office/drawing/2010/main" val="0"/>
              </a:ext>
            </a:extLst>
          </a:blip>
          <a:srcRect l="12190" t="3960"/>
          <a:stretch/>
        </p:blipFill>
        <p:spPr>
          <a:xfrm>
            <a:off x="5251865" y="1796304"/>
            <a:ext cx="5029597" cy="4010924"/>
          </a:xfrm>
          <a:prstGeom prst="rect">
            <a:avLst/>
          </a:prstGeom>
          <a:ln>
            <a:noFill/>
          </a:ln>
          <a:effectLst>
            <a:softEdge rad="112500"/>
          </a:effectLst>
        </p:spPr>
      </p:pic>
      <p:pic>
        <p:nvPicPr>
          <p:cNvPr id="9" name="Picture 8">
            <a:extLst>
              <a:ext uri="{FF2B5EF4-FFF2-40B4-BE49-F238E27FC236}">
                <a16:creationId xmlns:a16="http://schemas.microsoft.com/office/drawing/2014/main" id="{9F530167-DEF5-40CB-B3CF-E629E78B77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1771" y="1695760"/>
            <a:ext cx="4627961" cy="8222934"/>
          </a:xfrm>
          <a:prstGeom prst="rect">
            <a:avLst/>
          </a:prstGeom>
          <a:ln>
            <a:noFill/>
          </a:ln>
          <a:effectLst>
            <a:softEdge rad="112500"/>
          </a:effectLst>
        </p:spPr>
      </p:pic>
      <p:pic>
        <p:nvPicPr>
          <p:cNvPr id="11" name="Picture 10">
            <a:extLst>
              <a:ext uri="{FF2B5EF4-FFF2-40B4-BE49-F238E27FC236}">
                <a16:creationId xmlns:a16="http://schemas.microsoft.com/office/drawing/2014/main" id="{AAB2F946-BA86-45A3-89AA-0E42D284B2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792" y="1754390"/>
            <a:ext cx="5094280" cy="8259974"/>
          </a:xfrm>
          <a:prstGeom prst="rect">
            <a:avLst/>
          </a:prstGeom>
          <a:ln>
            <a:noFill/>
          </a:ln>
          <a:effectLst>
            <a:softEdge rad="112500"/>
          </a:effectLst>
        </p:spPr>
      </p:pic>
      <p:pic>
        <p:nvPicPr>
          <p:cNvPr id="6" name="Picture 5">
            <a:extLst>
              <a:ext uri="{FF2B5EF4-FFF2-40B4-BE49-F238E27FC236}">
                <a16:creationId xmlns:a16="http://schemas.microsoft.com/office/drawing/2014/main" id="{6C7705BE-3D86-44FC-9A4A-5AD1D4222F82}"/>
              </a:ext>
            </a:extLst>
          </p:cNvPr>
          <p:cNvPicPr>
            <a:picLocks noChangeAspect="1"/>
          </p:cNvPicPr>
          <p:nvPr/>
        </p:nvPicPr>
        <p:blipFill rotWithShape="1">
          <a:blip r:embed="rId5">
            <a:extLst>
              <a:ext uri="{28A0092B-C50C-407E-A947-70E740481C1C}">
                <a14:useLocalDpi xmlns:a14="http://schemas.microsoft.com/office/drawing/2010/main" val="0"/>
              </a:ext>
            </a:extLst>
          </a:blip>
          <a:srcRect l="1786" r="33954"/>
          <a:stretch/>
        </p:blipFill>
        <p:spPr>
          <a:xfrm>
            <a:off x="14777618" y="1738514"/>
            <a:ext cx="5222019" cy="8180180"/>
          </a:xfrm>
          <a:prstGeom prst="rect">
            <a:avLst/>
          </a:prstGeom>
          <a:ln>
            <a:noFill/>
          </a:ln>
          <a:effectLst>
            <a:softEdge rad="112500"/>
          </a:effectLst>
        </p:spPr>
      </p:pic>
      <p:pic>
        <p:nvPicPr>
          <p:cNvPr id="8" name="Picture 7">
            <a:extLst>
              <a:ext uri="{FF2B5EF4-FFF2-40B4-BE49-F238E27FC236}">
                <a16:creationId xmlns:a16="http://schemas.microsoft.com/office/drawing/2014/main" id="{5033FFBD-9303-4C27-8420-94FD90F451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48049" y="5917180"/>
            <a:ext cx="4237228" cy="3991931"/>
          </a:xfrm>
          <a:prstGeom prst="rect">
            <a:avLst/>
          </a:prstGeom>
        </p:spPr>
      </p:pic>
      <p:pic>
        <p:nvPicPr>
          <p:cNvPr id="2" name="Picture 1">
            <a:extLst>
              <a:ext uri="{FF2B5EF4-FFF2-40B4-BE49-F238E27FC236}">
                <a16:creationId xmlns:a16="http://schemas.microsoft.com/office/drawing/2014/main" id="{2C9E8D1B-4DAF-0A1C-6DA4-C2F2AC648D6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9552" b="38716"/>
          <a:stretch/>
        </p:blipFill>
        <p:spPr>
          <a:xfrm>
            <a:off x="689157" y="591454"/>
            <a:ext cx="4013087" cy="972820"/>
          </a:xfrm>
          <a:prstGeom prst="rect">
            <a:avLst/>
          </a:prstGeom>
        </p:spPr>
      </p:pic>
    </p:spTree>
    <p:extLst>
      <p:ext uri="{BB962C8B-B14F-4D97-AF65-F5344CB8AC3E}">
        <p14:creationId xmlns:p14="http://schemas.microsoft.com/office/powerpoint/2010/main" val="1324429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9AAC42D9-FC9D-4943-B71B-DE7EDD88012F}"/>
              </a:ext>
            </a:extLst>
          </p:cNvPr>
          <p:cNvSpPr txBox="1">
            <a:spLocks/>
          </p:cNvSpPr>
          <p:nvPr/>
        </p:nvSpPr>
        <p:spPr>
          <a:xfrm>
            <a:off x="5366174" y="715390"/>
            <a:ext cx="9373340" cy="568745"/>
          </a:xfrm>
          <a:prstGeom prst="rect">
            <a:avLst/>
          </a:prstGeom>
        </p:spPr>
        <p:txBody>
          <a:bodyPr vert="horz" wrap="square" lIns="0" tIns="14605" rIns="0" bIns="0" rtlCol="0">
            <a:spAutoFit/>
          </a:bodyPr>
          <a:lstStyle>
            <a:lvl1pPr algn="l" defTabSz="1507846" rtl="0" eaLnBrk="1" latinLnBrk="0" hangingPunct="1">
              <a:lnSpc>
                <a:spcPct val="90000"/>
              </a:lnSpc>
              <a:spcBef>
                <a:spcPct val="0"/>
              </a:spcBef>
              <a:buNone/>
              <a:defRPr sz="5277" b="0" i="0" kern="1200" cap="all">
                <a:solidFill>
                  <a:schemeClr val="tx1"/>
                </a:solidFill>
                <a:effectLst/>
                <a:latin typeface="+mj-lt"/>
                <a:ea typeface="+mj-ea"/>
                <a:cs typeface="+mj-cs"/>
              </a:defRPr>
            </a:lvl1pPr>
          </a:lstStyle>
          <a:p>
            <a:pPr marL="12701" algn="ctr">
              <a:lnSpc>
                <a:spcPct val="100000"/>
              </a:lnSpc>
              <a:spcBef>
                <a:spcPts val="114"/>
              </a:spcBef>
            </a:pPr>
            <a:r>
              <a:rPr lang="en-IN" sz="3600" b="1" spc="90" dirty="0">
                <a:solidFill>
                  <a:srgbClr val="3A2D1A"/>
                </a:solidFill>
                <a:latin typeface="Lucida Handwriting" panose="03010101010101010101" pitchFamily="66" charset="0"/>
              </a:rPr>
              <a:t>Other Modular Furniture</a:t>
            </a:r>
          </a:p>
        </p:txBody>
      </p:sp>
      <p:sp>
        <p:nvSpPr>
          <p:cNvPr id="4" name="object 8">
            <a:extLst>
              <a:ext uri="{FF2B5EF4-FFF2-40B4-BE49-F238E27FC236}">
                <a16:creationId xmlns:a16="http://schemas.microsoft.com/office/drawing/2014/main" id="{6A21A3C2-F07C-42F7-BA5C-35758B62D94B}"/>
              </a:ext>
            </a:extLst>
          </p:cNvPr>
          <p:cNvSpPr/>
          <p:nvPr/>
        </p:nvSpPr>
        <p:spPr>
          <a:xfrm>
            <a:off x="5733512" y="1238416"/>
            <a:ext cx="8991600" cy="45719"/>
          </a:xfrm>
          <a:custGeom>
            <a:avLst/>
            <a:gdLst/>
            <a:ahLst/>
            <a:cxnLst/>
            <a:rect l="l" t="t" r="r" b="b"/>
            <a:pathLst>
              <a:path w="5193665" h="115570">
                <a:moveTo>
                  <a:pt x="5193559" y="0"/>
                </a:moveTo>
                <a:lnTo>
                  <a:pt x="0" y="0"/>
                </a:lnTo>
                <a:lnTo>
                  <a:pt x="0" y="115179"/>
                </a:lnTo>
                <a:lnTo>
                  <a:pt x="5193559" y="115179"/>
                </a:lnTo>
                <a:lnTo>
                  <a:pt x="5193559" y="0"/>
                </a:lnTo>
                <a:close/>
              </a:path>
            </a:pathLst>
          </a:cu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p>
        </p:txBody>
      </p:sp>
      <p:pic>
        <p:nvPicPr>
          <p:cNvPr id="6" name="Picture 5">
            <a:extLst>
              <a:ext uri="{FF2B5EF4-FFF2-40B4-BE49-F238E27FC236}">
                <a16:creationId xmlns:a16="http://schemas.microsoft.com/office/drawing/2014/main" id="{A4E317D6-A638-4272-97FB-F3287D2F88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3512" y="1752145"/>
            <a:ext cx="7367573" cy="8271456"/>
          </a:xfrm>
          <a:prstGeom prst="rect">
            <a:avLst/>
          </a:prstGeom>
          <a:ln>
            <a:noFill/>
          </a:ln>
          <a:effectLst>
            <a:softEdge rad="112500"/>
          </a:effectLst>
        </p:spPr>
      </p:pic>
      <p:pic>
        <p:nvPicPr>
          <p:cNvPr id="8" name="Picture 7">
            <a:extLst>
              <a:ext uri="{FF2B5EF4-FFF2-40B4-BE49-F238E27FC236}">
                <a16:creationId xmlns:a16="http://schemas.microsoft.com/office/drawing/2014/main" id="{35CFB7BD-D387-4C03-8082-243F415076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139" y="1828465"/>
            <a:ext cx="5358832" cy="5358832"/>
          </a:xfrm>
          <a:prstGeom prst="rect">
            <a:avLst/>
          </a:prstGeom>
          <a:ln>
            <a:noFill/>
          </a:ln>
          <a:effectLst>
            <a:softEdge rad="112500"/>
          </a:effectLst>
        </p:spPr>
      </p:pic>
      <p:pic>
        <p:nvPicPr>
          <p:cNvPr id="12" name="Picture 11">
            <a:extLst>
              <a:ext uri="{FF2B5EF4-FFF2-40B4-BE49-F238E27FC236}">
                <a16:creationId xmlns:a16="http://schemas.microsoft.com/office/drawing/2014/main" id="{4C8E1939-DA78-4690-89E0-0169EC2C60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01085" y="1800862"/>
            <a:ext cx="6553717" cy="8222739"/>
          </a:xfrm>
          <a:prstGeom prst="rect">
            <a:avLst/>
          </a:prstGeom>
          <a:ln>
            <a:noFill/>
          </a:ln>
          <a:effectLst>
            <a:softEdge rad="112500"/>
          </a:effectLst>
        </p:spPr>
      </p:pic>
      <p:pic>
        <p:nvPicPr>
          <p:cNvPr id="16" name="Picture 15">
            <a:extLst>
              <a:ext uri="{FF2B5EF4-FFF2-40B4-BE49-F238E27FC236}">
                <a16:creationId xmlns:a16="http://schemas.microsoft.com/office/drawing/2014/main" id="{9E421D85-8977-4B9B-B81D-54886AAF0636}"/>
              </a:ext>
            </a:extLst>
          </p:cNvPr>
          <p:cNvPicPr>
            <a:picLocks noChangeAspect="1"/>
          </p:cNvPicPr>
          <p:nvPr/>
        </p:nvPicPr>
        <p:blipFill rotWithShape="1">
          <a:blip r:embed="rId6">
            <a:extLst>
              <a:ext uri="{28A0092B-C50C-407E-A947-70E740481C1C}">
                <a14:useLocalDpi xmlns:a14="http://schemas.microsoft.com/office/drawing/2010/main" val="0"/>
              </a:ext>
            </a:extLst>
          </a:blip>
          <a:srcRect t="41447" b="3763"/>
          <a:stretch/>
        </p:blipFill>
        <p:spPr>
          <a:xfrm>
            <a:off x="374680" y="6990112"/>
            <a:ext cx="3581683" cy="3033490"/>
          </a:xfrm>
          <a:prstGeom prst="rect">
            <a:avLst/>
          </a:prstGeom>
          <a:ln>
            <a:noFill/>
          </a:ln>
          <a:effectLst>
            <a:softEdge rad="112500"/>
          </a:effectLst>
        </p:spPr>
      </p:pic>
      <p:pic>
        <p:nvPicPr>
          <p:cNvPr id="2" name="Picture 1">
            <a:extLst>
              <a:ext uri="{FF2B5EF4-FFF2-40B4-BE49-F238E27FC236}">
                <a16:creationId xmlns:a16="http://schemas.microsoft.com/office/drawing/2014/main" id="{E7F20D47-2DAC-109C-3572-C8D11DBE67F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9552" b="38716"/>
          <a:stretch/>
        </p:blipFill>
        <p:spPr>
          <a:xfrm>
            <a:off x="689157" y="591454"/>
            <a:ext cx="4013087" cy="972820"/>
          </a:xfrm>
          <a:prstGeom prst="rect">
            <a:avLst/>
          </a:prstGeom>
        </p:spPr>
      </p:pic>
    </p:spTree>
    <p:extLst>
      <p:ext uri="{BB962C8B-B14F-4D97-AF65-F5344CB8AC3E}">
        <p14:creationId xmlns:p14="http://schemas.microsoft.com/office/powerpoint/2010/main" val="3597553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0568" y="1633141"/>
            <a:ext cx="15058944" cy="9508368"/>
          </a:xfrm>
          <a:custGeom>
            <a:avLst/>
            <a:gdLst/>
            <a:ahLst/>
            <a:cxnLst/>
            <a:rect l="l" t="t" r="r" b="b"/>
            <a:pathLst>
              <a:path w="15057755" h="9531350">
                <a:moveTo>
                  <a:pt x="15057133" y="0"/>
                </a:moveTo>
                <a:lnTo>
                  <a:pt x="0" y="0"/>
                </a:lnTo>
                <a:lnTo>
                  <a:pt x="0" y="9531290"/>
                </a:lnTo>
                <a:lnTo>
                  <a:pt x="15057133" y="9531290"/>
                </a:lnTo>
                <a:lnTo>
                  <a:pt x="15057133" y="0"/>
                </a:lnTo>
                <a:close/>
              </a:path>
            </a:pathLst>
          </a:custGeom>
          <a:solidFill>
            <a:srgbClr val="FFFFFF"/>
          </a:solidFill>
        </p:spPr>
        <p:txBody>
          <a:bodyPr wrap="square" lIns="0" tIns="0" rIns="0" bIns="0" rtlCol="0"/>
          <a:lstStyle/>
          <a:p>
            <a:endParaRPr/>
          </a:p>
        </p:txBody>
      </p:sp>
      <p:sp>
        <p:nvSpPr>
          <p:cNvPr id="7" name="object 7"/>
          <p:cNvSpPr txBox="1"/>
          <p:nvPr/>
        </p:nvSpPr>
        <p:spPr>
          <a:xfrm>
            <a:off x="16096951" y="5268018"/>
            <a:ext cx="3971009" cy="846394"/>
          </a:xfrm>
          <a:prstGeom prst="rect">
            <a:avLst/>
          </a:prstGeom>
        </p:spPr>
        <p:txBody>
          <a:bodyPr vert="horz" wrap="square" lIns="0" tIns="106688" rIns="0" bIns="0" rtlCol="0">
            <a:spAutoFit/>
          </a:bodyPr>
          <a:lstStyle/>
          <a:p>
            <a:pPr marL="12701" marR="5081" algn="ctr" defTabSz="1507846">
              <a:spcBef>
                <a:spcPts val="114"/>
              </a:spcBef>
            </a:pPr>
            <a:r>
              <a:rPr sz="2400" b="1" cap="all" spc="90" dirty="0">
                <a:solidFill>
                  <a:srgbClr val="3A2D1A"/>
                </a:solidFill>
                <a:latin typeface="Lucida Handwriting" panose="03010101010101010101" pitchFamily="66" charset="0"/>
                <a:ea typeface="+mj-ea"/>
                <a:cs typeface="+mj-cs"/>
              </a:rPr>
              <a:t>Colour scheme Mood board</a:t>
            </a:r>
          </a:p>
        </p:txBody>
      </p:sp>
      <p:sp>
        <p:nvSpPr>
          <p:cNvPr id="21" name="Oval 20">
            <a:extLst>
              <a:ext uri="{FF2B5EF4-FFF2-40B4-BE49-F238E27FC236}">
                <a16:creationId xmlns:a16="http://schemas.microsoft.com/office/drawing/2014/main" id="{6233E0AD-6F42-4958-A293-97341A9E4F77}"/>
              </a:ext>
            </a:extLst>
          </p:cNvPr>
          <p:cNvSpPr/>
          <p:nvPr/>
        </p:nvSpPr>
        <p:spPr>
          <a:xfrm>
            <a:off x="14356064" y="7127559"/>
            <a:ext cx="1141535" cy="1079763"/>
          </a:xfrm>
          <a:prstGeom prst="ellipse">
            <a:avLst/>
          </a:prstGeom>
          <a:solidFill>
            <a:srgbClr val="AF9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2" name="Oval 21">
            <a:extLst>
              <a:ext uri="{FF2B5EF4-FFF2-40B4-BE49-F238E27FC236}">
                <a16:creationId xmlns:a16="http://schemas.microsoft.com/office/drawing/2014/main" id="{EB4D9011-CA23-414E-9EA1-A74069906CB0}"/>
              </a:ext>
            </a:extLst>
          </p:cNvPr>
          <p:cNvSpPr/>
          <p:nvPr/>
        </p:nvSpPr>
        <p:spPr>
          <a:xfrm>
            <a:off x="14323780" y="8705703"/>
            <a:ext cx="1141535" cy="1079763"/>
          </a:xfrm>
          <a:prstGeom prst="ellipse">
            <a:avLst/>
          </a:prstGeom>
          <a:solidFill>
            <a:schemeClr val="bg1"/>
          </a:solidFill>
          <a:ln>
            <a:solidFill>
              <a:srgbClr val="E9D0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p:cNvPicPr>
            <a:picLocks noChangeAspect="1"/>
          </p:cNvPicPr>
          <p:nvPr/>
        </p:nvPicPr>
        <p:blipFill rotWithShape="1">
          <a:blip r:embed="rId2" cstate="print"/>
          <a:srcRect t="6230" b="7603"/>
          <a:stretch/>
        </p:blipFill>
        <p:spPr>
          <a:xfrm rot="5400000">
            <a:off x="2121888" y="1212005"/>
            <a:ext cx="8352564" cy="10170446"/>
          </a:xfrm>
          <a:prstGeom prst="rect">
            <a:avLst/>
          </a:prstGeom>
        </p:spPr>
      </p:pic>
      <p:sp>
        <p:nvSpPr>
          <p:cNvPr id="3" name="Oval 2">
            <a:extLst>
              <a:ext uri="{FF2B5EF4-FFF2-40B4-BE49-F238E27FC236}">
                <a16:creationId xmlns:a16="http://schemas.microsoft.com/office/drawing/2014/main" id="{49B82035-ED08-4DF1-964B-A88309481B72}"/>
              </a:ext>
            </a:extLst>
          </p:cNvPr>
          <p:cNvSpPr/>
          <p:nvPr/>
        </p:nvSpPr>
        <p:spPr>
          <a:xfrm>
            <a:off x="14356064" y="5771517"/>
            <a:ext cx="1173820" cy="1079763"/>
          </a:xfrm>
          <a:prstGeom prst="ellipse">
            <a:avLst/>
          </a:prstGeom>
          <a:solidFill>
            <a:srgbClr val="989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375636DE-4A3E-4FB3-AFC5-02C75FE8B7FD}"/>
              </a:ext>
            </a:extLst>
          </p:cNvPr>
          <p:cNvSpPr/>
          <p:nvPr/>
        </p:nvSpPr>
        <p:spPr>
          <a:xfrm>
            <a:off x="14356064" y="4411061"/>
            <a:ext cx="1173820" cy="1079763"/>
          </a:xfrm>
          <a:prstGeom prst="ellipse">
            <a:avLst/>
          </a:prstGeom>
          <a:solidFill>
            <a:srgbClr val="1310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D6FB2186-DCD5-4AD3-B9FA-1A54AE1389BE}"/>
              </a:ext>
            </a:extLst>
          </p:cNvPr>
          <p:cNvSpPr/>
          <p:nvPr/>
        </p:nvSpPr>
        <p:spPr>
          <a:xfrm>
            <a:off x="14356064" y="3051397"/>
            <a:ext cx="1141535" cy="1079763"/>
          </a:xfrm>
          <a:prstGeom prst="ellipse">
            <a:avLst/>
          </a:prstGeom>
          <a:solidFill>
            <a:srgbClr val="DFD7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a:extLst>
              <a:ext uri="{FF2B5EF4-FFF2-40B4-BE49-F238E27FC236}">
                <a16:creationId xmlns:a16="http://schemas.microsoft.com/office/drawing/2014/main" id="{908969B0-0F34-6637-7FBC-4ECA21776C1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9552" b="38716"/>
          <a:stretch/>
        </p:blipFill>
        <p:spPr>
          <a:xfrm>
            <a:off x="689157" y="591454"/>
            <a:ext cx="4013087" cy="972820"/>
          </a:xfrm>
          <a:prstGeom prst="rect">
            <a:avLst/>
          </a:prstGeom>
        </p:spPr>
      </p:pic>
    </p:spTree>
    <p:extLst>
      <p:ext uri="{BB962C8B-B14F-4D97-AF65-F5344CB8AC3E}">
        <p14:creationId xmlns:p14="http://schemas.microsoft.com/office/powerpoint/2010/main" val="1563092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rotWithShape="1">
          <a:blip r:embed="rId2" cstate="print"/>
          <a:srcRect l="289" t="-302" r="-18" b="2308"/>
          <a:stretch/>
        </p:blipFill>
        <p:spPr>
          <a:xfrm>
            <a:off x="0" y="1"/>
            <a:ext cx="20105688" cy="11328594"/>
          </a:xfrm>
          <a:prstGeom prst="rect">
            <a:avLst/>
          </a:prstGeom>
          <a:ln>
            <a:noFill/>
          </a:ln>
          <a:effectLst>
            <a:softEdge rad="112500"/>
          </a:effectLst>
        </p:spPr>
      </p:pic>
      <p:sp>
        <p:nvSpPr>
          <p:cNvPr id="9" name="object 7">
            <a:extLst>
              <a:ext uri="{FF2B5EF4-FFF2-40B4-BE49-F238E27FC236}">
                <a16:creationId xmlns:a16="http://schemas.microsoft.com/office/drawing/2014/main" id="{9B9DDCF6-DE69-4759-949F-93E18A49CC1D}"/>
              </a:ext>
            </a:extLst>
          </p:cNvPr>
          <p:cNvSpPr txBox="1"/>
          <p:nvPr/>
        </p:nvSpPr>
        <p:spPr>
          <a:xfrm>
            <a:off x="35322" y="1936945"/>
            <a:ext cx="13280010" cy="375168"/>
          </a:xfrm>
          <a:prstGeom prst="rect">
            <a:avLst/>
          </a:prstGeom>
        </p:spPr>
        <p:txBody>
          <a:bodyPr vert="horz" wrap="square" lIns="0" tIns="12066" rIns="0" bIns="0" rtlCol="0">
            <a:spAutoFit/>
          </a:bodyPr>
          <a:lstStyle/>
          <a:p>
            <a:pPr marL="12701" marR="5081" indent="442003" defTabSz="1507846">
              <a:lnSpc>
                <a:spcPct val="78900"/>
              </a:lnSpc>
              <a:spcBef>
                <a:spcPts val="1575"/>
              </a:spcBef>
            </a:pPr>
            <a:r>
              <a:rPr sz="2800" b="1" cap="all" spc="110" dirty="0">
                <a:solidFill>
                  <a:srgbClr val="3A2D1A"/>
                </a:solidFill>
                <a:latin typeface="Lucida Handwriting" panose="03010101010101010101" pitchFamily="66" charset="0"/>
                <a:ea typeface="+mj-ea"/>
                <a:cs typeface="+mj-cs"/>
              </a:rPr>
              <a:t>We can’t wait to create a space you can call home</a:t>
            </a:r>
          </a:p>
        </p:txBody>
      </p:sp>
      <p:sp>
        <p:nvSpPr>
          <p:cNvPr id="3" name="Rectangle 2">
            <a:extLst>
              <a:ext uri="{FF2B5EF4-FFF2-40B4-BE49-F238E27FC236}">
                <a16:creationId xmlns:a16="http://schemas.microsoft.com/office/drawing/2014/main" id="{0DF69508-C864-4DAF-9316-7A47764E315C}"/>
              </a:ext>
            </a:extLst>
          </p:cNvPr>
          <p:cNvSpPr/>
          <p:nvPr/>
        </p:nvSpPr>
        <p:spPr>
          <a:xfrm>
            <a:off x="582249" y="7045059"/>
            <a:ext cx="3554630" cy="584775"/>
          </a:xfrm>
          <a:prstGeom prst="rect">
            <a:avLst/>
          </a:prstGeom>
        </p:spPr>
        <p:txBody>
          <a:bodyPr wrap="square">
            <a:spAutoFit/>
          </a:bodyPr>
          <a:lstStyle/>
          <a:p>
            <a:pPr marL="12701" marR="5081">
              <a:lnSpc>
                <a:spcPct val="100400"/>
              </a:lnSpc>
              <a:spcBef>
                <a:spcPts val="95"/>
              </a:spcBef>
            </a:pPr>
            <a:r>
              <a:rPr lang="en-US" sz="3200" b="1" cap="all" spc="110" dirty="0">
                <a:solidFill>
                  <a:srgbClr val="3A2D1A"/>
                </a:solidFill>
                <a:latin typeface="Lucida Handwriting" panose="03010101010101010101" pitchFamily="66" charset="0"/>
                <a:ea typeface="+mj-ea"/>
                <a:cs typeface="+mj-cs"/>
              </a:rPr>
              <a:t>Follow us :- </a:t>
            </a:r>
          </a:p>
        </p:txBody>
      </p:sp>
      <p:sp>
        <p:nvSpPr>
          <p:cNvPr id="11" name="object 6">
            <a:extLst>
              <a:ext uri="{FF2B5EF4-FFF2-40B4-BE49-F238E27FC236}">
                <a16:creationId xmlns:a16="http://schemas.microsoft.com/office/drawing/2014/main" id="{93DEFFF4-7ADF-44C0-93FF-76B32E9DC870}"/>
              </a:ext>
            </a:extLst>
          </p:cNvPr>
          <p:cNvSpPr/>
          <p:nvPr/>
        </p:nvSpPr>
        <p:spPr>
          <a:xfrm flipV="1">
            <a:off x="35322" y="2402431"/>
            <a:ext cx="12684522" cy="45719"/>
          </a:xfrm>
          <a:custGeom>
            <a:avLst/>
            <a:gdLst/>
            <a:ahLst/>
            <a:cxnLst/>
            <a:rect l="l" t="t" r="r" b="b"/>
            <a:pathLst>
              <a:path w="5193665" h="115570">
                <a:moveTo>
                  <a:pt x="5193559" y="0"/>
                </a:moveTo>
                <a:lnTo>
                  <a:pt x="0" y="0"/>
                </a:lnTo>
                <a:lnTo>
                  <a:pt x="0" y="115179"/>
                </a:lnTo>
                <a:lnTo>
                  <a:pt x="5193559" y="115179"/>
                </a:lnTo>
                <a:lnTo>
                  <a:pt x="5193559" y="0"/>
                </a:lnTo>
                <a:close/>
              </a:path>
            </a:pathLst>
          </a:custGeom>
        </p:spPr>
        <p:style>
          <a:lnRef idx="1">
            <a:schemeClr val="dk1"/>
          </a:lnRef>
          <a:fillRef idx="3">
            <a:schemeClr val="dk1"/>
          </a:fillRef>
          <a:effectRef idx="2">
            <a:schemeClr val="dk1"/>
          </a:effectRef>
          <a:fontRef idx="minor">
            <a:schemeClr val="lt1"/>
          </a:fontRef>
        </p:style>
        <p:txBody>
          <a:bodyPr wrap="square" lIns="0" tIns="0" rIns="0" bIns="0" rtlCol="0"/>
          <a:lstStyle/>
          <a:p>
            <a:endParaRPr/>
          </a:p>
        </p:txBody>
      </p:sp>
      <p:pic>
        <p:nvPicPr>
          <p:cNvPr id="12" name="Picture 11">
            <a:extLst>
              <a:ext uri="{FF2B5EF4-FFF2-40B4-BE49-F238E27FC236}">
                <a16:creationId xmlns:a16="http://schemas.microsoft.com/office/drawing/2014/main" id="{1841615C-3882-4D58-AA40-C4DFF57A7B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191" t="28009" r="9847" b="28446"/>
          <a:stretch/>
        </p:blipFill>
        <p:spPr>
          <a:xfrm>
            <a:off x="660523" y="7687613"/>
            <a:ext cx="1872762" cy="854404"/>
          </a:xfrm>
          <a:prstGeom prst="rect">
            <a:avLst/>
          </a:prstGeom>
          <a:ln>
            <a:noFill/>
          </a:ln>
          <a:effectLst>
            <a:softEdge rad="112500"/>
          </a:effectLst>
        </p:spPr>
      </p:pic>
      <p:sp>
        <p:nvSpPr>
          <p:cNvPr id="4" name="Rectangle 3">
            <a:extLst>
              <a:ext uri="{FF2B5EF4-FFF2-40B4-BE49-F238E27FC236}">
                <a16:creationId xmlns:a16="http://schemas.microsoft.com/office/drawing/2014/main" id="{E4ACC631-5385-45CF-9948-00BB82EEC0B4}"/>
              </a:ext>
            </a:extLst>
          </p:cNvPr>
          <p:cNvSpPr/>
          <p:nvPr/>
        </p:nvSpPr>
        <p:spPr>
          <a:xfrm>
            <a:off x="2533285" y="7884702"/>
            <a:ext cx="3446456" cy="461665"/>
          </a:xfrm>
          <a:prstGeom prst="rect">
            <a:avLst/>
          </a:prstGeom>
        </p:spPr>
        <p:txBody>
          <a:bodyPr wrap="none">
            <a:spAutoFit/>
          </a:bodyPr>
          <a:lstStyle/>
          <a:p>
            <a:r>
              <a:rPr lang="en-US" sz="2400" spc="-20" dirty="0">
                <a:latin typeface="Century" panose="02040604050505020304" pitchFamily="18" charset="0"/>
              </a:rPr>
              <a:t>https://houzzmood.com.</a:t>
            </a:r>
          </a:p>
        </p:txBody>
      </p:sp>
      <p:pic>
        <p:nvPicPr>
          <p:cNvPr id="13" name="Picture 12">
            <a:extLst>
              <a:ext uri="{FF2B5EF4-FFF2-40B4-BE49-F238E27FC236}">
                <a16:creationId xmlns:a16="http://schemas.microsoft.com/office/drawing/2014/main" id="{D283FA9D-C32D-42F6-B4AC-A05652CF29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589"/>
          <a:stretch/>
        </p:blipFill>
        <p:spPr>
          <a:xfrm>
            <a:off x="660523" y="8657575"/>
            <a:ext cx="1022914" cy="990600"/>
          </a:xfrm>
          <a:prstGeom prst="rect">
            <a:avLst/>
          </a:prstGeom>
          <a:ln>
            <a:noFill/>
          </a:ln>
          <a:effectLst>
            <a:softEdge rad="112500"/>
          </a:effectLst>
        </p:spPr>
      </p:pic>
      <p:sp>
        <p:nvSpPr>
          <p:cNvPr id="5" name="Rectangle 4">
            <a:extLst>
              <a:ext uri="{FF2B5EF4-FFF2-40B4-BE49-F238E27FC236}">
                <a16:creationId xmlns:a16="http://schemas.microsoft.com/office/drawing/2014/main" id="{DF25F853-276E-4AF7-8B5D-AC215D9DA86B}"/>
              </a:ext>
            </a:extLst>
          </p:cNvPr>
          <p:cNvSpPr/>
          <p:nvPr/>
        </p:nvSpPr>
        <p:spPr>
          <a:xfrm>
            <a:off x="2533285" y="8657575"/>
            <a:ext cx="3436496" cy="830997"/>
          </a:xfrm>
          <a:prstGeom prst="rect">
            <a:avLst/>
          </a:prstGeom>
        </p:spPr>
        <p:txBody>
          <a:bodyPr wrap="square">
            <a:spAutoFit/>
          </a:bodyPr>
          <a:lstStyle/>
          <a:p>
            <a:r>
              <a:rPr lang="en-US" sz="2400" spc="-20" dirty="0">
                <a:latin typeface="Century" panose="02040604050505020304" pitchFamily="18" charset="0"/>
              </a:rPr>
              <a:t>https://www.instagram.com/houzzmood.</a:t>
            </a:r>
          </a:p>
        </p:txBody>
      </p:sp>
      <p:pic>
        <p:nvPicPr>
          <p:cNvPr id="14" name="Picture 13">
            <a:extLst>
              <a:ext uri="{FF2B5EF4-FFF2-40B4-BE49-F238E27FC236}">
                <a16:creationId xmlns:a16="http://schemas.microsoft.com/office/drawing/2014/main" id="{7ECDAC36-5414-4D0C-83B4-06242B1080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3993" y="9784208"/>
            <a:ext cx="843758" cy="750009"/>
          </a:xfrm>
          <a:prstGeom prst="rect">
            <a:avLst/>
          </a:prstGeom>
        </p:spPr>
      </p:pic>
      <p:sp>
        <p:nvSpPr>
          <p:cNvPr id="15" name="Rectangle 14">
            <a:extLst>
              <a:ext uri="{FF2B5EF4-FFF2-40B4-BE49-F238E27FC236}">
                <a16:creationId xmlns:a16="http://schemas.microsoft.com/office/drawing/2014/main" id="{E9830B7D-7021-43C9-80A8-7428ED8D024B}"/>
              </a:ext>
            </a:extLst>
          </p:cNvPr>
          <p:cNvSpPr/>
          <p:nvPr/>
        </p:nvSpPr>
        <p:spPr>
          <a:xfrm>
            <a:off x="2533285" y="9649323"/>
            <a:ext cx="3436496" cy="1200329"/>
          </a:xfrm>
          <a:prstGeom prst="rect">
            <a:avLst/>
          </a:prstGeom>
        </p:spPr>
        <p:txBody>
          <a:bodyPr wrap="square">
            <a:spAutoFit/>
          </a:bodyPr>
          <a:lstStyle/>
          <a:p>
            <a:r>
              <a:rPr lang="en-US" sz="2400" spc="-20" dirty="0">
                <a:latin typeface="Century" panose="02040604050505020304" pitchFamily="18" charset="0"/>
              </a:rPr>
              <a:t>https://www.facebook.com/people/Houzzmood/61563673286660</a:t>
            </a:r>
            <a:r>
              <a:rPr lang="en-US" spc="-20" dirty="0">
                <a:latin typeface="Century" panose="02040604050505020304" pitchFamily="18" charset="0"/>
              </a:rPr>
              <a:t>.</a:t>
            </a:r>
          </a:p>
        </p:txBody>
      </p:sp>
      <p:sp>
        <p:nvSpPr>
          <p:cNvPr id="16" name="Rectangle 15">
            <a:extLst>
              <a:ext uri="{FF2B5EF4-FFF2-40B4-BE49-F238E27FC236}">
                <a16:creationId xmlns:a16="http://schemas.microsoft.com/office/drawing/2014/main" id="{BC4B52E4-A8C3-4B61-810F-CE3E2FF53A1D}"/>
              </a:ext>
            </a:extLst>
          </p:cNvPr>
          <p:cNvSpPr/>
          <p:nvPr/>
        </p:nvSpPr>
        <p:spPr>
          <a:xfrm>
            <a:off x="604676" y="5589040"/>
            <a:ext cx="5319218" cy="1608133"/>
          </a:xfrm>
          <a:prstGeom prst="rect">
            <a:avLst/>
          </a:prstGeom>
        </p:spPr>
        <p:txBody>
          <a:bodyPr wrap="square">
            <a:spAutoFit/>
          </a:bodyPr>
          <a:lstStyle/>
          <a:p>
            <a:pPr marL="12701" marR="5081">
              <a:lnSpc>
                <a:spcPct val="100400"/>
              </a:lnSpc>
              <a:spcBef>
                <a:spcPts val="95"/>
              </a:spcBef>
            </a:pPr>
            <a:r>
              <a:rPr lang="en-US" sz="2400" spc="-20" dirty="0">
                <a:latin typeface="Century" panose="02040604050505020304" pitchFamily="18" charset="0"/>
              </a:rPr>
              <a:t>Name :-Pawan Kumar Jangid</a:t>
            </a:r>
          </a:p>
          <a:p>
            <a:pPr marL="12701" marR="5081">
              <a:lnSpc>
                <a:spcPct val="100400"/>
              </a:lnSpc>
              <a:spcBef>
                <a:spcPts val="95"/>
              </a:spcBef>
            </a:pPr>
            <a:r>
              <a:rPr lang="en-US" sz="2400" spc="-20" dirty="0">
                <a:latin typeface="Century" panose="02040604050505020304" pitchFamily="18" charset="0"/>
              </a:rPr>
              <a:t>Mobile No :- +91 9549052999</a:t>
            </a:r>
          </a:p>
          <a:p>
            <a:pPr marL="12701" marR="5081">
              <a:lnSpc>
                <a:spcPct val="100400"/>
              </a:lnSpc>
              <a:spcBef>
                <a:spcPts val="95"/>
              </a:spcBef>
            </a:pPr>
            <a:r>
              <a:rPr lang="en-US" sz="2400" spc="-20" dirty="0">
                <a:latin typeface="Century" panose="02040604050505020304" pitchFamily="18" charset="0"/>
              </a:rPr>
              <a:t>Email :- info@houzzmood.com</a:t>
            </a:r>
          </a:p>
          <a:p>
            <a:pPr marL="12701" marR="5081">
              <a:lnSpc>
                <a:spcPct val="100400"/>
              </a:lnSpc>
              <a:spcBef>
                <a:spcPts val="95"/>
              </a:spcBef>
            </a:pPr>
            <a:endParaRPr lang="en-US" sz="2400" spc="-20" dirty="0">
              <a:latin typeface="Century" panose="02040604050505020304" pitchFamily="18" charset="0"/>
            </a:endParaRPr>
          </a:p>
        </p:txBody>
      </p:sp>
      <p:sp>
        <p:nvSpPr>
          <p:cNvPr id="17" name="Rectangle 16">
            <a:extLst>
              <a:ext uri="{FF2B5EF4-FFF2-40B4-BE49-F238E27FC236}">
                <a16:creationId xmlns:a16="http://schemas.microsoft.com/office/drawing/2014/main" id="{8397EBD6-6B5C-46EA-9AD6-6A7DAE9DAF9A}"/>
              </a:ext>
            </a:extLst>
          </p:cNvPr>
          <p:cNvSpPr/>
          <p:nvPr/>
        </p:nvSpPr>
        <p:spPr>
          <a:xfrm>
            <a:off x="604676" y="4964769"/>
            <a:ext cx="10895968" cy="1908215"/>
          </a:xfrm>
          <a:prstGeom prst="rect">
            <a:avLst/>
          </a:prstGeom>
        </p:spPr>
        <p:txBody>
          <a:bodyPr wrap="square">
            <a:spAutoFit/>
          </a:bodyPr>
          <a:lstStyle/>
          <a:p>
            <a:r>
              <a:rPr lang="en-IN" sz="3200" b="1" cap="all" spc="110" dirty="0">
                <a:solidFill>
                  <a:srgbClr val="3A2D1A"/>
                </a:solidFill>
                <a:latin typeface="Lucida Handwriting" panose="03010101010101010101" pitchFamily="66" charset="0"/>
                <a:ea typeface="+mj-ea"/>
                <a:cs typeface="+mj-cs"/>
              </a:rPr>
              <a:t>Contact Details</a:t>
            </a:r>
            <a:endParaRPr lang="en-US" sz="2400" b="1" cap="all" spc="110" dirty="0">
              <a:solidFill>
                <a:srgbClr val="3A2D1A"/>
              </a:solidFill>
              <a:latin typeface="Lucida Handwriting" panose="03010101010101010101" pitchFamily="66" charset="0"/>
              <a:ea typeface="+mj-ea"/>
              <a:cs typeface="+mj-cs"/>
            </a:endParaRPr>
          </a:p>
          <a:p>
            <a:r>
              <a:rPr lang="en-US" sz="3200" b="1" cap="all" spc="110" dirty="0">
                <a:solidFill>
                  <a:srgbClr val="3A2D1A"/>
                </a:solidFill>
                <a:latin typeface="Lucida Handwriting" panose="03010101010101010101" pitchFamily="66" charset="0"/>
                <a:ea typeface="+mj-ea"/>
                <a:cs typeface="+mj-cs"/>
              </a:rPr>
              <a:t> </a:t>
            </a:r>
            <a:endParaRPr lang="en-US"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393C5F98-D609-AF91-3105-155B38FBFEB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9552" b="38716"/>
          <a:stretch/>
        </p:blipFill>
        <p:spPr>
          <a:xfrm>
            <a:off x="335299" y="473075"/>
            <a:ext cx="4013087" cy="972820"/>
          </a:xfrm>
          <a:prstGeom prst="rect">
            <a:avLst/>
          </a:prstGeom>
        </p:spPr>
      </p:pic>
      <p:pic>
        <p:nvPicPr>
          <p:cNvPr id="8" name="Picture 7">
            <a:extLst>
              <a:ext uri="{FF2B5EF4-FFF2-40B4-BE49-F238E27FC236}">
                <a16:creationId xmlns:a16="http://schemas.microsoft.com/office/drawing/2014/main" id="{F52C2A4E-3BF8-772B-8A19-DD63D59E44C2}"/>
              </a:ext>
            </a:extLst>
          </p:cNvPr>
          <p:cNvPicPr>
            <a:picLocks noChangeAspect="1"/>
          </p:cNvPicPr>
          <p:nvPr/>
        </p:nvPicPr>
        <p:blipFill>
          <a:blip r:embed="rId7" cstate="print">
            <a:extLst>
              <a:ext uri="{28A0092B-C50C-407E-A947-70E740481C1C}">
                <a14:useLocalDpi xmlns:a14="http://schemas.microsoft.com/office/drawing/2010/main" val="0"/>
              </a:ext>
            </a:extLst>
          </a:blip>
          <a:srcRect l="28439" t="37893" r="28439" b="37573"/>
          <a:stretch>
            <a:fillRect/>
          </a:stretch>
        </p:blipFill>
        <p:spPr>
          <a:xfrm>
            <a:off x="5985183" y="4866913"/>
            <a:ext cx="2080132" cy="2103926"/>
          </a:xfrm>
          <a:prstGeom prst="rect">
            <a:avLst/>
          </a:prstGeom>
        </p:spPr>
      </p:pic>
      <p:pic>
        <p:nvPicPr>
          <p:cNvPr id="10" name="Picture 9">
            <a:extLst>
              <a:ext uri="{FF2B5EF4-FFF2-40B4-BE49-F238E27FC236}">
                <a16:creationId xmlns:a16="http://schemas.microsoft.com/office/drawing/2014/main" id="{30E1EDE0-23D7-C5DD-FE58-6E624FC1ECCA}"/>
              </a:ext>
            </a:extLst>
          </p:cNvPr>
          <p:cNvPicPr>
            <a:picLocks noChangeAspect="1"/>
          </p:cNvPicPr>
          <p:nvPr/>
        </p:nvPicPr>
        <p:blipFill>
          <a:blip r:embed="rId8"/>
          <a:srcRect l="8278" t="8151" r="8111"/>
          <a:stretch>
            <a:fillRect/>
          </a:stretch>
        </p:blipFill>
        <p:spPr>
          <a:xfrm>
            <a:off x="8376444" y="4912632"/>
            <a:ext cx="1905000" cy="2058207"/>
          </a:xfrm>
          <a:prstGeom prst="rect">
            <a:avLst/>
          </a:prstGeom>
        </p:spPr>
      </p:pic>
      <p:pic>
        <p:nvPicPr>
          <p:cNvPr id="19" name="Picture 18">
            <a:extLst>
              <a:ext uri="{FF2B5EF4-FFF2-40B4-BE49-F238E27FC236}">
                <a16:creationId xmlns:a16="http://schemas.microsoft.com/office/drawing/2014/main" id="{3FB1B8A5-25F4-5262-569F-F9BB396A75CA}"/>
              </a:ext>
            </a:extLst>
          </p:cNvPr>
          <p:cNvPicPr>
            <a:picLocks noChangeAspect="1"/>
          </p:cNvPicPr>
          <p:nvPr/>
        </p:nvPicPr>
        <p:blipFill>
          <a:blip r:embed="rId9"/>
          <a:srcRect l="7603" t="1570" r="9844"/>
          <a:stretch>
            <a:fillRect/>
          </a:stretch>
        </p:blipFill>
        <p:spPr>
          <a:xfrm>
            <a:off x="10586244" y="4899440"/>
            <a:ext cx="1905000" cy="205820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TM04033929[[fn=Slate]]</Template>
  <TotalTime>1789</TotalTime>
  <Words>1372</Words>
  <Application>Microsoft Office PowerPoint</Application>
  <PresentationFormat>Custom</PresentationFormat>
  <Paragraphs>134</Paragraphs>
  <Slides>21</Slides>
  <Notes>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21</vt:i4>
      </vt:variant>
    </vt:vector>
  </HeadingPairs>
  <TitlesOfParts>
    <vt:vector size="33" baseType="lpstr">
      <vt:lpstr>Arial</vt:lpstr>
      <vt:lpstr>Bookman Old Style</vt:lpstr>
      <vt:lpstr>Calibri</vt:lpstr>
      <vt:lpstr>Calibri Light</vt:lpstr>
      <vt:lpstr>Candara</vt:lpstr>
      <vt:lpstr>Cascadia Code</vt:lpstr>
      <vt:lpstr>Century</vt:lpstr>
      <vt:lpstr>Javanese Text</vt:lpstr>
      <vt:lpstr>Kristen ITC</vt:lpstr>
      <vt:lpstr>Lucida Bright</vt:lpstr>
      <vt:lpstr>Lucida Handwriting</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of Europe  handpicked for ü</dc:title>
  <dc:creator>Wurfel 5</dc:creator>
  <cp:lastModifiedBy>Pawan kumar Jangid</cp:lastModifiedBy>
  <cp:revision>292</cp:revision>
  <cp:lastPrinted>2025-11-09T14:07:39Z</cp:lastPrinted>
  <dcterms:created xsi:type="dcterms:W3CDTF">2021-12-11T07:13:03Z</dcterms:created>
  <dcterms:modified xsi:type="dcterms:W3CDTF">2025-11-09T14:10:17Z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2021-12-10T00:00:00Z</vt:filetime>
  </property>
  <property fmtid="{D5CDD505-2E9C-101B-9397-08002B2CF9AE}" pid="3" name="Creator">
    <vt:lpwstr>Adobe InDesign 14.0 (Macintosh)</vt:lpwstr>
  </property>
  <property fmtid="{D5CDD505-2E9C-101B-9397-08002B2CF9AE}" pid="4" name="LastSaved">
    <vt:filetime>2021-12-11T00:00:00Z</vt:filetime>
  </property>
</Properties>
</file>